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1.xml" ContentType="application/vnd.ms-office.inkAction+xml"/>
  <Override PartName="/ppt/tags/tag13.xml" ContentType="application/vnd.openxmlformats-officedocument.presentationml.tags+xml"/>
  <Override PartName="/ppt/ink/inkAction2.xml" ContentType="application/vnd.ms-office.inkAction+xml"/>
  <Override PartName="/ppt/tags/tag14.xml" ContentType="application/vnd.openxmlformats-officedocument.presentationml.tags+xml"/>
  <Override PartName="/ppt/ink/inkAction3.xml" ContentType="application/vnd.ms-office.inkAction+xml"/>
  <Override PartName="/ppt/tags/tag15.xml" ContentType="application/vnd.openxmlformats-officedocument.presentationml.tags+xml"/>
  <Override PartName="/ppt/ink/inkAction4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5.xml" ContentType="application/vnd.ms-office.inkAction+xml"/>
  <Override PartName="/ppt/tags/tag26.xml" ContentType="application/vnd.openxmlformats-officedocument.presentationml.tags+xml"/>
  <Override PartName="/ppt/ink/inkAction6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7.xml" ContentType="application/vnd.ms-office.inkAction+xml"/>
  <Override PartName="/ppt/tags/tag32.xml" ContentType="application/vnd.openxmlformats-officedocument.presentationml.tags+xml"/>
  <Override PartName="/ppt/ink/inkAction8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9.xml" ContentType="application/vnd.ms-office.inkAction+xml"/>
  <Override PartName="/ppt/tags/tag36.xml" ContentType="application/vnd.openxmlformats-officedocument.presentationml.tags+xml"/>
  <Override PartName="/ppt/ink/inkAction10.xml" ContentType="application/vnd.ms-office.inkAction+xml"/>
  <Override PartName="/ppt/tags/tag37.xml" ContentType="application/vnd.openxmlformats-officedocument.presentationml.tags+xml"/>
  <Override PartName="/ppt/ink/inkAction11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12.xml" ContentType="application/vnd.ms-office.inkAction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13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14.xml" ContentType="application/vnd.ms-office.inkAction+xml"/>
  <Override PartName="/ppt/tags/tag47.xml" ContentType="application/vnd.openxmlformats-officedocument.presentationml.tags+xml"/>
  <Override PartName="/ppt/ink/inkAction15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16.xml" ContentType="application/vnd.ms-office.inkAction+xml"/>
  <Override PartName="/ppt/tags/tag50.xml" ContentType="application/vnd.openxmlformats-officedocument.presentationml.tags+xml"/>
  <Override PartName="/ppt/ink/inkAction17.xml" ContentType="application/vnd.ms-office.inkAction+xml"/>
  <Override PartName="/ppt/tags/tag51.xml" ContentType="application/vnd.openxmlformats-officedocument.presentationml.tags+xml"/>
  <Override PartName="/ppt/ink/inkAction18.xml" ContentType="application/vnd.ms-office.inkAction+xml"/>
  <Override PartName="/ppt/tags/tag52.xml" ContentType="application/vnd.openxmlformats-officedocument.presentationml.tags+xml"/>
  <Override PartName="/ppt/ink/inkAction19.xml" ContentType="application/vnd.ms-office.inkAction+xml"/>
  <Override PartName="/ppt/tags/tag53.xml" ContentType="application/vnd.openxmlformats-officedocument.presentationml.tags+xml"/>
  <Override PartName="/ppt/ink/inkAction20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21.xml" ContentType="application/vnd.ms-office.inkAction+xml"/>
  <Override PartName="/ppt/tags/tag57.xml" ContentType="application/vnd.openxmlformats-officedocument.presentationml.tags+xml"/>
  <Override PartName="/ppt/ink/inkAction22.xml" ContentType="application/vnd.ms-office.inkAction+xml"/>
  <Override PartName="/ppt/tags/tag58.xml" ContentType="application/vnd.openxmlformats-officedocument.presentationml.tags+xml"/>
  <Override PartName="/ppt/ink/inkAction23.xml" ContentType="application/vnd.ms-office.inkAction+xml"/>
  <Override PartName="/ppt/tags/tag59.xml" ContentType="application/vnd.openxmlformats-officedocument.presentationml.tags+xml"/>
  <Override PartName="/ppt/ink/inkAction24.xml" ContentType="application/vnd.ms-office.inkAction+xml"/>
  <Override PartName="/ppt/tags/tag60.xml" ContentType="application/vnd.openxmlformats-officedocument.presentationml.tags+xml"/>
  <Override PartName="/ppt/ink/inkAction25.xml" ContentType="application/vnd.ms-office.inkAction+xml"/>
  <Override PartName="/ppt/tags/tag61.xml" ContentType="application/vnd.openxmlformats-officedocument.presentationml.tags+xml"/>
  <Override PartName="/ppt/ink/inkAction26.xml" ContentType="application/vnd.ms-office.inkAction+xml"/>
  <Override PartName="/ppt/tags/tag62.xml" ContentType="application/vnd.openxmlformats-officedocument.presentationml.tags+xml"/>
  <Override PartName="/ppt/ink/inkAction27.xml" ContentType="application/vnd.ms-office.inkAction+xml"/>
  <Override PartName="/ppt/tags/tag63.xml" ContentType="application/vnd.openxmlformats-officedocument.presentationml.tags+xml"/>
  <Override PartName="/ppt/ink/inkAction28.xml" ContentType="application/vnd.ms-office.inkAction+xml"/>
  <Override PartName="/ppt/ink/inkAction29.xml" ContentType="application/vnd.ms-office.inkAction+xml"/>
  <Override PartName="/ppt/tags/tag64.xml" ContentType="application/vnd.openxmlformats-officedocument.presentationml.tags+xml"/>
  <Override PartName="/ppt/ink/inkAction30.xml" ContentType="application/vnd.ms-office.inkAction+xml"/>
  <Override PartName="/ppt/tags/tag65.xml" ContentType="application/vnd.openxmlformats-officedocument.presentationml.tags+xml"/>
  <Override PartName="/ppt/ink/inkAction31.xml" ContentType="application/vnd.ms-office.inkAction+xml"/>
  <Override PartName="/ppt/tags/tag66.xml" ContentType="application/vnd.openxmlformats-officedocument.presentationml.tags+xml"/>
  <Override PartName="/ppt/ink/inkAction32.xml" ContentType="application/vnd.ms-office.inkAction+xml"/>
  <Override PartName="/ppt/tags/tag67.xml" ContentType="application/vnd.openxmlformats-officedocument.presentationml.tags+xml"/>
  <Override PartName="/ppt/ink/inkAction33.xml" ContentType="application/vnd.ms-office.inkAction+xml"/>
  <Override PartName="/ppt/tags/tag68.xml" ContentType="application/vnd.openxmlformats-officedocument.presentationml.tags+xml"/>
  <Override PartName="/ppt/ink/inkAction34.xml" ContentType="application/vnd.ms-office.inkAction+xml"/>
  <Override PartName="/ppt/tags/tag69.xml" ContentType="application/vnd.openxmlformats-officedocument.presentationml.tags+xml"/>
  <Override PartName="/ppt/ink/inkAction35.xml" ContentType="application/vnd.ms-office.inkAction+xml"/>
  <Override PartName="/ppt/tags/tag70.xml" ContentType="application/vnd.openxmlformats-officedocument.presentationml.tags+xml"/>
  <Override PartName="/ppt/ink/inkAction36.xml" ContentType="application/vnd.ms-office.inkAction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37.xml" ContentType="application/vnd.ms-office.inkAction+xml"/>
  <Override PartName="/ppt/tags/tag73.xml" ContentType="application/vnd.openxmlformats-officedocument.presentationml.tags+xml"/>
  <Override PartName="/ppt/ink/inkAction38.xml" ContentType="application/vnd.ms-office.inkAction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39.xml" ContentType="application/vnd.ms-office.inkAction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8" r:id="rId2"/>
    <p:sldId id="257" r:id="rId3"/>
    <p:sldId id="2842" r:id="rId4"/>
    <p:sldId id="2843" r:id="rId5"/>
    <p:sldId id="2844" r:id="rId6"/>
    <p:sldId id="2845" r:id="rId7"/>
    <p:sldId id="2846" r:id="rId8"/>
    <p:sldId id="2847" r:id="rId9"/>
    <p:sldId id="2849" r:id="rId10"/>
    <p:sldId id="2850" r:id="rId11"/>
    <p:sldId id="2851" r:id="rId12"/>
    <p:sldId id="2787" r:id="rId13"/>
    <p:sldId id="2788" r:id="rId14"/>
    <p:sldId id="2760" r:id="rId15"/>
    <p:sldId id="2761" r:id="rId16"/>
    <p:sldId id="2762" r:id="rId17"/>
    <p:sldId id="2852" r:id="rId18"/>
    <p:sldId id="2869" r:id="rId19"/>
    <p:sldId id="2789" r:id="rId20"/>
    <p:sldId id="2791" r:id="rId21"/>
    <p:sldId id="2790" r:id="rId22"/>
    <p:sldId id="2772" r:id="rId23"/>
    <p:sldId id="2769" r:id="rId24"/>
    <p:sldId id="2770" r:id="rId25"/>
    <p:sldId id="2771" r:id="rId26"/>
    <p:sldId id="2775" r:id="rId27"/>
    <p:sldId id="2853" r:id="rId28"/>
    <p:sldId id="2856" r:id="rId29"/>
    <p:sldId id="2857" r:id="rId30"/>
    <p:sldId id="2854" r:id="rId31"/>
    <p:sldId id="2776" r:id="rId32"/>
    <p:sldId id="2778" r:id="rId33"/>
    <p:sldId id="2773" r:id="rId34"/>
    <p:sldId id="2792" r:id="rId35"/>
    <p:sldId id="2797" r:id="rId36"/>
    <p:sldId id="2779" r:id="rId37"/>
    <p:sldId id="2780" r:id="rId38"/>
    <p:sldId id="2858" r:id="rId39"/>
    <p:sldId id="2860" r:id="rId40"/>
    <p:sldId id="2862" r:id="rId41"/>
    <p:sldId id="2861" r:id="rId42"/>
    <p:sldId id="2876" r:id="rId43"/>
    <p:sldId id="2865" r:id="rId44"/>
    <p:sldId id="2774" r:id="rId45"/>
    <p:sldId id="2782" r:id="rId46"/>
    <p:sldId id="2783" r:id="rId47"/>
    <p:sldId id="2785" r:id="rId48"/>
    <p:sldId id="2867" r:id="rId49"/>
    <p:sldId id="2796" r:id="rId50"/>
    <p:sldId id="2816" r:id="rId51"/>
    <p:sldId id="2817" r:id="rId52"/>
    <p:sldId id="2818" r:id="rId53"/>
    <p:sldId id="2799" r:id="rId54"/>
    <p:sldId id="2800" r:id="rId55"/>
    <p:sldId id="2802" r:id="rId56"/>
    <p:sldId id="2801" r:id="rId57"/>
    <p:sldId id="2803" r:id="rId58"/>
    <p:sldId id="2804" r:id="rId59"/>
    <p:sldId id="2805" r:id="rId60"/>
    <p:sldId id="2806" r:id="rId61"/>
    <p:sldId id="2819" r:id="rId62"/>
    <p:sldId id="2807" r:id="rId63"/>
    <p:sldId id="2808" r:id="rId64"/>
    <p:sldId id="2809" r:id="rId65"/>
    <p:sldId id="2580" r:id="rId66"/>
    <p:sldId id="2581" r:id="rId67"/>
    <p:sldId id="2820" r:id="rId68"/>
    <p:sldId id="2823" r:id="rId69"/>
    <p:sldId id="2821" r:id="rId70"/>
    <p:sldId id="2822" r:id="rId71"/>
    <p:sldId id="2815" r:id="rId72"/>
    <p:sldId id="2814" r:id="rId73"/>
    <p:sldId id="2870" r:id="rId74"/>
    <p:sldId id="2871" r:id="rId75"/>
    <p:sldId id="2824" r:id="rId76"/>
    <p:sldId id="2872" r:id="rId77"/>
    <p:sldId id="2873" r:id="rId78"/>
    <p:sldId id="2828" r:id="rId79"/>
    <p:sldId id="2827" r:id="rId80"/>
    <p:sldId id="2830" r:id="rId81"/>
    <p:sldId id="2882" r:id="rId82"/>
    <p:sldId id="2890" r:id="rId83"/>
    <p:sldId id="2886" r:id="rId84"/>
    <p:sldId id="2885" r:id="rId85"/>
    <p:sldId id="2880" r:id="rId86"/>
    <p:sldId id="2881" r:id="rId87"/>
    <p:sldId id="2829" r:id="rId88"/>
    <p:sldId id="2741" r:id="rId89"/>
    <p:sldId id="2833" r:id="rId90"/>
    <p:sldId id="289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DFFA6"/>
    <a:srgbClr val="FFCCCC"/>
    <a:srgbClr val="FF5050"/>
    <a:srgbClr val="FF7C80"/>
    <a:srgbClr val="00B050"/>
    <a:srgbClr val="D97979"/>
    <a:srgbClr val="B381D9"/>
    <a:srgbClr val="FFFFFF"/>
    <a:srgbClr val="FF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762" y="408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27:39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1">
    <iact:property name="dataType"/>
    <iact:actionData xml:id="d0">
      <inkml:trace xmlns:inkml="http://www.w3.org/2003/InkML" xml:id="stk0" contextRef="#ctx0" brushRef="#br0">31859 5431 657 0,'0'0'182'146,"0"0"-77"-146,0 0 23 0,0 0-31 0,-179 36-19 0,110-24 6 0,-4-5 1 1,-12-4-24-1,-12 0 5 0,-20-1-4 0,-16-2-5 0,-14 0-5 0,-5 0-3 0,-6 0-1 1,-7-21-13 2,-1 4 1-3,2 3 10 0,2 8-13 0,-3 4-3 3,0-3 0-3,-13-1-4 1,-4 0-26-1,0-1 0 0,-3-3 0 0,-5 0 0 0,5 0 0 0,9-1 0 2,9-6 0 0,10-2 0-2,4-3 0 0,1-4 0 0,5 3 0 0,9-2 0 1,-6 8 0-1,7 9 0 0,0 2 0 0,3 6 0 0,13 0 0 0,15 0 0 0,10 4 0 8,22 9 0 4,-1 1 0-9,10 0 0 6,6 0 0-5,2-2 0 8,8 8 0-9,1-6 0 8,3 2 0-6,1-3 0 5,1 1 0-6,0 1 0 6,2-4 0-3,5-1 0 1,3-4 0-1,13-2 0 12,9-4 0-16,-1 4 0-3,6-4 0 9,2 0 0 6,4 0 0-11,0 3 0-4,-3 2 0 7,-6 10 0 3,-1-3 0-4,2 5 0 5,2-4 0-8,4-2 0 7,-3 1 0-3,5 4 0 4,0 8 0-6,0 7 0 8,0 10 0-13,0 10 0 16,0 7 0-13,5 9 0 3,3 0 0 0,0 7 0 2,0 6 0 5,-3 4 0-12,1 6 0 9,-3 6 0-4,4 8 0 9,-2-3 0-12,2 9 0 3,-4 7 0-2,-3-1 0 3,0-5 0 6,0-4 0-7,0-12 0 0,0 1 0-1,0 3 0 6,0 2 0-6,0 6 0 4,0 6 0 4,0 2 0-13,0 5 0 87,0 3 0-83,9 0 0-4,-1-4 0 0,-1-1 0 0,-1-10 0 0,-5-7 0 1,8-11 0-1,-6-9 0 0,-3 3 0 0,0 8 0 1,0 10 0-1,0 1 0 10,4 1 0-1,3-6 0-6,3-6 0 3,2-4 0 4,-3 1 0-4,-1-5 0 2,1-2 0-2,-5 0 0 4,-4-6 0 10,0-7 0-17,0-3 0-3,0-11 0 8,0-9 0 4,0-8 0-9,0-5 0 4,0-6 0-2,0-4 0 1,0-10 0 3,0-3 0-1,0-7 0 0,0 1 0 0,0-4 0 4,0 0 0-8,0 0 0 1,8 0 0 2,12 0 0 3,4 2 0-4,-3-2 0 4,3 3 0-5,3-3 0 5,7 0 0-6,5 0 0 6,8 0 0-3,5 0 0 6,16 0 0-11,7-3 0 8,13-6 0-6,18-1 0 6,9 8 0-5,9 2 0 5,4 0 0-6,6 0 0 6,3 0 0-5,18 0 0 5,13 0 0-2,12 0 0-1,11 0 0 1,-11-11 0-2,4 0 0 3,-12 2 0-6,0 2 0 7,-4 1 0 1,-8 0 0-7,4 1 0 11,-9-5 0-12,-3-2 0 5,-13-2 0-4,-4-2 0 6,-1 0 0-5,0 2 0 5,0 0 0-5,3-3 0 5,-7 1 0-6,-3 0 0 7,4-3 0-6,-6 0 0 4,-6 0 0-5,-2 2 0 6,-7 3 0-5,-3 7 0 3,-4 3 0 3,-3 1 0-7,10 0 0 6,3-2 0-5,8-7 0 2,3 5 0 5,-12 2 0-7,-6 2 0 3,-22 3 0 0,-5 0 0-3,-13 0 0 16,-1 0 0-18,-1 0 0-3,-9 0 0 11,-4 0 0-7,-8-4 0 6,-10 0 0-6,-5 1 0 4,-14 3 0 0,-1-3 0 2,-8 3 0-6,0 0 0 3,-4 0 0 2,-1 0 0 0,0 0 0-3,4 0 0 0,-4 0 0 3,0 0 0 0,0 0 0-1,0-6 0-4,0-5 0 10,0-22 0-13,0-20 0 6,0-26 0 4,0-29 0-7,0-12 0 4,0-22 0 1,0-22 0 5,0-15 0-11,0-9 0 2,0 4 0 6,0 10 0-8,0 4 0 4,0 6 0 4,0 2 0-6,0 9 0 2,0 11 0 6,3 4 0-10,3 8 0 6,1 5 0-3,-7 7 0 7,0-1 0-10,0 3 0 5,0-6 0-3,0-12 0 3,0-2 0 6,0 2 0-11,0 0 0 8,0 6 0-7,0 5 0 3,0 11 0-1,0 16 0 2,0 17 0 1,0 10 0 0,0 13 0 10,0-4 0-16,0 14 0-3,0 8 0 8,0 13 0 9,0 15 0-12,0 4 0-4,0 6 0 10,0 0 0-11,0 0 0 8,0 0 0 2,-6 0 0-6,-1 0 0 3,-11-5 0 8,-16-4 0-15,-8-1 0 14,-13-2 0-11,-10 2 0 11,-10 7 0-12,-14-1 0 8,-14 4 0-6,-18 0 0 4,-23 0 0-2,-15 7 0 3,-18 9 0-3,-3 0 0 3,1 1 0 5,2 0 0-11,4 2 0 5,9-5 0-3,9-1 0 3,6-2 0-3,5 1 0 3,6-2 0 4,-2 3 0-8,3 0 0 6,-7 4 0-7,-1 3 0 6,-7-4 0-2,6-2 0 0,0-4 0 3,3-8 0-3,4 2 0 1,-2-4 0-4,4 0 0 5,8 0 0 2,2 0 0-5,6 3 0 1,1 10 0-2,6 4 0 3,5 0 0 25,2 4 0-29,7-2 0-3,3-2 0 0,12-3 0 0,2-9 0 12,8-3 0-13,9-2 0 8,7 0 0 5,9 0 0-10,8 0 0 10,7 0 0-10,-2 0 0 8,3 0 0-8,-3 0 0 10,2 0 0-10,-3 0 0 9,-7 0 0-9,-9-2 0 5,-5-3 0-3,-7-1 0 5,-2 6 0-5,5-3 0 6,2 0 0-7,7 3 0 6,8 0 0-7,4 0 0 7,2 0 0 0,3 0 0-6,-1 0 0 6,6 0 0-5,-1 0 0 3,8 0 0 0,5 0 0-2,10 0 0 1,1 0 0 2,6 0 0-4,-1 3 0 3,2 0 0 3,-1 1 0-6,-1-4 0 1,4 0 0 5,0 0 0-6,-3 0 0 5,3 0 0-3,-4 0 0 0,0 0 0 1,-2 0 0-2,-4 0 0 2,3 0 0-3,-1 0 0 4,-1 7 0-1,-6 9 0 1,-4 11 0-3,3 7 0 2,-1 4 0 2,5 0 0-3,-2 3 0-3,4 3 0 5,-2 11 0 1,-1 10 0-7,2 14 0 6,-2 14 0 2,3 17 0-6,10 16 0 1,0 18 0 4,0 10 0-2,0 2 0-2,0 5 0 2,14 2 0 1,9 0 0-4,-5 7 0 2,3-4 0 7,-2-7 0-11,-7-3 0 5,-2-7 0 2,-7-9 0-7,-3-11 0 87,0-8 0-88,0-9 0-2,0-3 0 0,0-4 0 1,0-1 0-1,0-6 0 0,0-8 0 0,0-8 0 0,-8-9 0 1,3-1 0 1,-5-6 0-1,5 5 0-1,5 5 0 12,0-2 0-8,0-1 0 3,0-6 0 3,0-12 0-5,0-9 0 2,0-3 0 1,5-4 0 0,2-7 0 3,-4-1 0-7,-3-1 0 5,0 3 0 0,0 4 0-5,0-1 0 5,0-5 0-4,0-4 0 3,0-6 0 11,0-2 0-15,0-2 0-4,0 0 0 10,0-7 0-5,0 2 0 3,0 2 0-2,0-1 0 2,0 8 0 6,0-2 0-5,0 0 0-8,0-2 0 15,0-5 0-15,0-7 0 20,0-5 0-17,0 0 0-3,0 0 0-1,0 0 0 8,24-5 0 0,23-26 0 3,16-5 0-7,12 2 0 4,11 1 0 0,6 0 0 0,2 8 0 6,-1 6 0-7,-1 5 0-7,-3 9 0 9,1 5 0-3,-1 0 0 4,-2 0 0 5,-3 0 0-10,6 0 0-5,2 0 0 8,8 0 0 7,8 0 0-7,2 0 0-8,0 0 0 7,-7 0 0 6,-5 0 0-10,-4 5 0 6,-2 3 0-4,-5-2 0 5,8-1 0-7,2-5 0 8,5 0 0-3,6 0 0-4,1 0 0 4,-10 0 0 1,4 0 0 4,-10 0 0-9,-3-3 0 4,3 1 0-5,-7 0 0 6,2 2 0-2,-14 0 0 3,0 0 0-5,-1-4 0 8,3-4 0-9,4 0 0 3,11-2 0-1,-5-4 0 3,4 0 0-4,-5 3 0 4,6 0 0 0,-9-1 0-1,-4 5 0-4,2 2 0 6,-4-6 0-3,3 0 0 2,-1-1 0-3,12-2 0 7,-2 4 0-9,0 0 0 10,-3 1 0-7,-6 2 0-7,-6 3 0 11,-1 1 0-6,-3-5 0 6,-1 6 0-8,-3-4 0 6,-2 2 0-4,1 4 0 4,1 0 0-4,4 0 0 2,3 0 0 3,10 0 0-5,4 0 0 2,-3 0 0 5,-1 12 0-7,-9-4 0 3,-7 3 0-2,-8-5 0 1,-6-4 0 7,-6-2 0-11,-7 0 0 6,1 0 0-4,-8 0 0 3,-1 0 0 1,-3 0 0-2,-1 0 0-1,0-2 0 2,1-8 0-1,-5 3 0 0,2-1 0 2,-4 3 0-1,-3-4 0 0,-2 3 0-2,-1 2 0 3,-6 0 0-2,-3-1 0 1,-2 0 0-2,1-5 0 0,0-11 0 5,0-6 0-8,1-8 0 6,-5-13 0 2,6-6 0-4,2-17 0-1,4-13 0 1,1-12 0 4,5-8 0-8,3 0 0 6,-4 2 0 5,-3 3 0-11,4 0 0 8,-4-13 0-8,-3-13 0 6,0-7 0-5,-3-7 0 5,-1-5 0-4,-1-5 0 2,0 3 0 10,-5-2 0-15,2 16 0 5,-4 9 0-2,0 14 0 3,0 0 0 6,0 4 0-12,0 4 0 6,0 12 0 0,0 12 0 2,0 10 0-8,0 16 0 7,0 4 0 7,0 1 0-11,-4 0 0-4,-8-1 0 5,-5-2 0 4,10-4 0 2,-2-1 0-9,3-5 0 7,0-13 0-7,-4-2 0 8,5-3 0-3,-7 6 0-3,5 2 0 2,0 0 0 7,-1-3 0-12,2-5 0 6,3-5 0-3,3-4 0 3,0 13 0 2,0 14 0-6,0 14 0 7,0 15 0-5,0 11 0 4,0 7 0-7,0 8 0 6,0-2 0-2,0-3 0 3,0 5 0-2,0-4 0-3,0 4 0 2,0 3 0 2,0 1 0-2,0 0 0-1,0 0 0 5,0 0-33-8,-8 0-117 5,-2 0-70 0,4 0-117 3,2 0-330-5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22:20:04.4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20">
    <iact:property name="dataType"/>
    <iact:actionData xml:id="d0">
      <inkml:trace xmlns:inkml="http://www.w3.org/2003/InkML" xml:id="stk0" contextRef="#ctx0" brushRef="#br0">32861 368 764 0,'0'0'198'1,"0"0"-188"-1,0 0-7 0,0 0 40 0,0 0 13 1,-185-5 6-1,116 18-14 0,-6 4 5 0,-11-4 0 0,-7 4 1 0,-14-4 1 0,-15 1-21 0,-14-1-5 0,-14-1-9 0,-8-4-10 0,-13-8-5 0,-13 0 30 0,-17 0-16 0,-6-11-7 0,1-19 28 1,-1-8-21-1,2-6 13 0,5-8-20 0,-3-8 8 0,-10-3-11 0,-3 0 1 0,-2 5-5 0,-8 9-2 0,7 8-3 0,9 13 1 224,6 13 0-224,22 6 3 0,15 9-1 0,15 0-2 0,18 0 4 0,15 0-3 0,9 0 1 0,10 0 2 0,7 0-3 0,0 5-1 0,0-5 0 0,-6 4 1 0,1-4 2 0,-5 3-3 0,-5-3 1 0,3 0 0 0,-5 0-2 0,-3 0 0 0,1-7 0 0,-2-3 0 1,3 1 0-1,3 1-1 0,11 3 1 0,3 3 1 0,6-2 2 0,6 4 1 0,1 0-3 0,-1 0 4 0,-1 0 2 0,4 0-2 8,2 0-3 211,4 8 4-219,5 0-5 0,6 1 8 0,0 4-7 0,0 1-2 1,2 0 1-1,-10 5 0 0,3-2 2 0,-7 2-1 0,1 1-2 0,0 1 1 0,4 4-3 0,2-4 4 0,5-2-3 0,0 0 2 0,3-4-1 0,-7 0 3 0,4-1 1 0,-5 0-1 0,4-1-3 1,-3-1 3-1,6-1-1 1,-2-3 5-1,7-3-5 0,6 4 1 0,1-4-3 0,7 4 2 0,-1-6 0 0,2 6 2 1,4 3-1 214,3-4 1-215,-4-1 2 0,4 3-1 0,-1-4 2 0,0-3-4 0,4 4 1 0,3-4-1 0,9 1-2 0,5-4-1 0,11 0-2 1,2 0 1-1,0 0-20 1,0 0-15-1,0 0-36 0,0 0-29 0,0 0-55 0,0 0-143 0,0 0-345 0</inkml:trace>
    </iact:actionData>
  </iact:action>
  <iact:action type="add" startTime="4561">
    <iact:property name="dataType" value="strokeEraser"/>
    <iact:actionData xml:id="d1">
      <inkml:trace xmlns:inkml="http://www.w3.org/2003/InkML" xml:id="stk1" contextRef="#ctx0" brushRef="#br1">37070 3802 458 0,'0'0'239'1,"0"0"-109"-1,0 0-55 0,0 0 13 0,0 0-44 0,0 0-30 0,0 0-14 0,-2-5-10 0,-5 5-80 0,1 0-141 0,3 0-161 0</inkml:trace>
    </iact:actionData>
  </iact:action>
  <iact:action type="add" startTime="4785">
    <iact:property name="dataType" value="strokeEraser"/>
    <iact:actionData xml:id="d2">
      <inkml:trace xmlns:inkml="http://www.w3.org/2003/InkML" xml:id="stk2" contextRef="#ctx0" brushRef="#br1">37070 3802 519 0</inkml:trace>
    </iact:actionData>
  </iact:action>
  <iact:action type="remove" startTime="5101">
    <iact:property name="style" value="instant"/>
    <iact:actionData xml:id="d3" ref="#d0"/>
  </iact:action>
  <iact:action type="add" startTime="5005">
    <iact:property name="dataType" value="strokeEraser"/>
    <iact:actionData xml:id="d4">
      <inkml:trace xmlns:inkml="http://www.w3.org/2003/InkML" xml:id="stk3" contextRef="#ctx0" brushRef="#br1">37070 3802 519 0,'-127'-202'239'99,"130"202"-91"-98,-3-3-16-1,3 3-28 0,-3 0-34 0,0 0-21 0,2 0-30 0,-2-2-16 0,0 2-3 0,4-6-4 1,-4-7-48-1,0-7-94 0,0 7-115 0,0 1-273 0</inkml:trace>
    </iact:actionData>
  </iact:action>
  <iact:action type="add" startTime="8195">
    <iact:property name="dataType"/>
    <iact:actionData xml:id="d5">
      <inkml:trace xmlns:inkml="http://www.w3.org/2003/InkML" xml:id="stk4" contextRef="#ctx0" brushRef="#br0">33329 436 377 0,'0'0'151'0,"0"0"-67"0,0 0 42 0,0 0 14 0,0 0-25 1,0 0-20-1,0 0-5 0,30 20-36 0,-30-14 0 229,-6-1-2-228,-34 7 26-1,-12-3-34 0,-13 5-14 0,-7 2-3 0,-12 1 9 0,-11-1 6 0,-2-2-20 0,0-4 5 0,-6 5 1 0,-6-4-7 0,10-6-10 0,-4 0 9 0,3 1-14 1,0-2-2-1,-7 3 18 0,-13 3-7 0,0 4 1 0,-8 1 8 0,-8-2 0 0,11 0-21 0,-6-1 7 0,-10-4-3 0,-3-4 2 0,-6 0 3 0,-2-4-11 0,2 0 4 0,5 0 1 0,6 0 8 0,-1 0-5 0,6 0-2 4,0 5-5 220,-3 5 4-224,-3 10-1 0,1 4 3 0,2 1-6 0,3 2 0 0,8-4 1 0,0-4-2 0,4-3 0 0,0-7 1 0,-5-3-3 0,5-4 1 0,-3-2 0 0,3 0-1 0,4 0 1 0,-2 0 0 0,9 0 3 0,-5 0 2 1,7 0-2-1,2 0-4 0,1 0 1 0,-2-8 0 0,-4-3 0 0,-7-6 0 0,-6 1-1 0,6 3 3 0,0-1-4 0,1 2 4 0,-7 1-5 0,3 1 3 2,-9 1-1 227,-6 3 0-228,7-2 1-1,-5-1-2 0,8-2 3 0,3-1-3 0,4 4 4 0,5 0 2 0,5 1 0 0,2-1-5 0,-2 4 3 0,-9-1-2 0,-9 5 1 0,-12-7-1 0,-2 2 0 0,-5 3 2 1,10-4-5 0,5 3 6-1,-2 0-7 0,0 3 4 0,3 0 0 0,7 0 0 0,2 0 0 0,0 0 0 0,10 3 1 0,-4 8 1 0,1-2-1 0,5-5 9 0,1 2-9 0,-4-4 2 0,6-2-2 0,-10 0 1 220,-4 0-2-219,1 0 1-1,-1 0-1 0,-5-9-1 0,8-5-1 0,-1 1 4 0,3-3-5 0,16 3 1 0,9 6 1 0,22-2-1 0,22 2 0 0,17 7 1 0,18 0-1 0,9 0 2 0,0 0 0 0,3 0 8 0,0 0-7 0,0 0-1 0,0 0 0 0,-3 0-2 0,3 0 1 0,-5 0-2 0,-10 0 1 0,1 0 2 0,-7 0 2 1,-3 0 2-1,0 0-7 0,3 0 4 0,-4 0-2 1,4 0 2 229,-1 7-2-230,1-5-2 0,3 1-2 0,5-3 4 0,6 5 1 0,6-1-5 0,-2-2 8 0,0 4-6 0,3 7 5 1,-3 10-2-1,-2 8 3 0,3 11-2 0,-1 4 0 0,-4-2 1 0,2 2 0 0,2 4-1 0,0 5-2 0,3 8 6 0,0 7-3 0,0 9 0 0,0 4 4 0,3-1 4 0,10 6-6 0,-6-3 3 0,7 2-1 0,-6 0 7 0,2-8-10 1,-4 2 5 0,4-7-4-1,1-8 3 0,0 3-7 222,6-10 0-222,-1-5 0 0,-9-8 0 0,7-7 0 0,-9 1 0 0,1 2 0 0,1 0 0 0,-1 1 0 0,2-2 0 0,-1-3 0 0,-5 1 0 0,5-4 0 0,-4 1 0 0,6 1 0 0,3 2 0 0,3 1 0 0,1 6 0 0,2-8 0 0,-7-3 0 0,-1 0 0 1,-4-1 0-1,-3 1 0 0,1 6 0 0,-1 5 0 0,-3 7 0 0,3 4 0 0,1 6 0 0,3 5 0 0,-2 6 0 3,3 7 0 226,-3 5 0-229,-2-1 0 1,-3-6 0-1,0 5 0 0,0 2 0 0,0-4 0 0,0 0 0 0,0-8 0 0,0-4 0 0,-3 2 0 0,-5-1 0 0,2 2 0 0,-5 10 0 0,4-1 0 0,0 5 0 0,-2-3 0 0,-1-4 0 0,0-6 0 0,3-2 0 1,-2-10 0-1,-4 1 0 0,3-5 0 0,-1 2 0 0,2 3 0 0,-3 8 0 0,6 4 0 0,-4-3 0 0,3 0 0 0,-3-9 0 1,-3 0 0-1,1 0 0 223,3-7 0-223,-2 3 0 0,4-3 0 0,-3 3 0 0,4 1 0 0,1-1 0 0,-2 5 0 0,0-4 0 0,-5 0 0 0,4-5 0 0,-5-3 0 0,2-2 0 0,0-2 0 0,4 0 0 0,-3 5 0 0,7 2 0 0,0 2 0 0,-1 4 0 0,4-1 0 1,0 0 0-1,0-7 0 0,-2-11 0 1,2-5 0-1,0-8 0 0,-2-1 0 0,-3 1 0 0,1 5 0 0,4-1 0 0,0 7 0 0,0 18 0 228,0 13 0-228,0 8 0 0,0 5 0 1,0-5 0-1,4-2 0 0,-4 1 0 0,0-2 0 0,0 4 0 0,0 5 0 0,0 12 0 0,0 5 0 0,0 5 0 0,0 5 0 0,0-2 0 0,0 4 0 0,0-2 0 0,0 6 0 0,0-10 0 0,0 0 0 0,0 3 0 0,0-8 0 0,0 3 0 0,0 7 0 1,0 2 0-1,0 2 0 0,0 0 0 0,0 1 0 0,0-7 0 0,0 2 0 0,0-7 0 224,0-1 0-222,0-3 0-2,0-9 0 1,0-4 0-1,0-3 0 0,0-7 0 0,0-8 0 0,0-14 0 0,0-7 0 0,0-7 0 0,0 3 0 0,5-2 0 0,-5-1 0 0,2-7 0 0,0-5 0 0,2-6 0 0,-1-9 0 0,0-2 0 0,-3-6 0 0,4-4 0 0,-4 0 0 0,0-4 0 0,0 4 0 0,1 3 0 0,4 1 0 0,-3 3 0 0,1 3 0 0,-1-2 0 1,-2-3 0-1,0 8 0 0,5 3 0 225,-5 4 0-224,0 3 0-1,0-2 0 0,0-4 0 0,0-1 0 0,0-1 0 0,0 6 0 0,0-1 0 0,0 12 0 0,0 7 0 0,0 10 0 0,0 4 0 0,0-5 0 0,0-13 0 0,0-7 0 0,0-13 0 0,0-6 0 1,0-1 0-1,0-7 0 0,0-5 0 0,0 2 0 0,0-2 0 0,0 0 0 0,6 0 0 0,5 0 0 0,8 0 0 0,9 0 0 0,13 0 0 0,18 0 0 0,11 0 0 227,15-7 0-227,10-6 0 0,2 1 0 0,0 4 0 0,1 0 0 0,-5 0 0 0,7-1 0 0,4-1 0 0,13-4 0 0,13 0 0 0,3 4 0 0,8-2 0 0,2 7 0 0,17 1 0 0,8 4 0 0,8 0 0 0,9 4 0 0,1 20 0 1,6 3 0-1,-5 4 0 0,5-2 0 1,3 2 0-1,-2 0 0 0,3-5 0 0,-8 1 0 0,1-4 0 0,-3-3 0 0,0 1 0 0,4 1 0 0,-9 2 0 1,4 5 0 231,-9-12 0-231,-10 1 0-1,-3-10 0 0,-10-3 0 0,3-5 0 0,-6 0 0 0,-1 0 0 0,-11 0 0 0,-6 0 0 0,-8 0 0 0,1 0 0 0,6 0 0 0,-3 0 0 0,0 0 0 0,2 0 0 0,-6 0 0 0,2 0 0 1,-1 0 0-1,5 0 0 0,-3 0 0 1,-13 2 0-1,1 7 0 0,-11-1 0 0,2 0 0 0,-1-3 0 0,3 1 0 0,-5 0 0 0,0-6 0 1,-6 0 0-1,0 0 0 0,3 0 0 227,3 0 0-227,3 0 0 0,1 0 0 0,1-6 0 0,-11 0 0 0,0 4 0 0,-1-1 0 0,-4 0 0 0,5 1 0 0,3-1 0 0,5-2 0 0,-5 2 0 0,3-3 0 0,0 1 0 0,1 0 0 0,-4-2 0 0,-4 6 0 0,0-5 0 1,4 1 0-1,0-2 0 0,0 2 0 0,-5 0 0 0,-12-1 0 0,0 1 0 0,-9-1 0 0,-1 0 0 1,-2 2 0-1,-5 0 0 0,-11 2 0 0,-3-1 0 1,-12 1 0 227,-8-1 0-227,-4 0 0-1,-4 0 0 0,-6 3 0 0,4-3 0 0,-4 3 0 0,-1 0 0 0,5 0 0 0,5 0 0 0,4 0 0 0,3 0 0 0,8 0 0 0,1 0 0 0,2 0 0 0,7 0 0 0,0 0 0 0,2 0 0 0,-5 3 0 0,-8 0 0 0,-6-3 0 0,-15 3 0 0,-7-3 0 0,-6 0 0 0,-7 0 0 0,0 0 0 1,0 0 0-1,0 0 0 0,0 0 0 0,0 0 0 0,0 0 0 223,0 0 0-223,0 0 0 0,0 0 0 0,0 0 0 1,0 0 0-1,0 0 0 0,3 0 0 0,1 0 0 0,0 0 0 0,3 0 0 0,-3 0 0 0,3 0 0 0,6-6 0 0,3-2 0 0,-1-4 0 0,-1 0 0 0,2 0 0 0,-2-4 0 0,6 3 0 0,-2-4 0 0,-1-2 0 0,6 0 0 0,-5 5 0 0,-4-3 0 0,0 10 0 1,-3-1 0-1,-5 1 0 0,2 2 0 0,2-4 0 0,-5 2 0 2,6 1 0 232,-3-1 0-234,-1-2 0 0,2 4 0 0,-2-1 0 0,1-2 0 0,1 0 0 0,-2 1 0 0,-4 5 0 0,-3-3 0 0,1-4 0 0,3-6 0 0,-4-10 0 0,0-3 0 0,0-13 0 0,0-5 0 0,0-6 0 0,0-1 0 0,0 3 0 0,0 0 0 0,0 0 0 0,0-2 0 1,0 0 0-1,0-5 0 0,0-6 0 0,0-8 0 0,0-6 0 0,0 1 0 0,-8 2 0 0,-3 9 0 0,-2 7 0 0,3 1 0 226,-3-1 0-225,2-9 0-1,1 0 0 0,4-12 0 0,-3-9 0 0,3-5 0 0,0-10 0 0,4-5 0 0,2-1 0 0,-5 6 0 0,5 9 0 0,0 13 0 0,0 9 0 0,0 12 0 0,0 7 0 0,0 10 0 1,0 4 0-1,0-1 0 0,0-6 0 0,0-10 0 0,0-6 0 0,0-10 0 0,-4-2 0 0,3-2 0 0,-2-3 0 0,0 4 0 0,3 2 0 0,0-1 0 0,0-1 0 0,0-14 0 2,0-2 0 223,0-10 0-225,0-12 0 0,0-5 0 0,0-9 0 0,0 0 0 0,0 2 0 0,0 5 0 0,0 5 0 0,0 4 0 0,-7 1 0 0,-6 4 0 0,2-9 0 0,-6-3 0 0,2-14 0 0,-8-12 0 0,5-7 0 0,4-8 0 0,-5 1 0 1,7-3 0-1,0-1 0 0,0 7 0 0,0 1 0 0,2 3 0 0,0-5 0 0,2-1 0 0,2-6 0 0,-6-7 0 0,2-2 0 0,4 0 0 0,-1 8 0 226,6 13 0-225,1 14 0-1,0 15 0 0,0 4 0 0,0 3 0 0,0-3 0 0,0-4 0 0,0-16 0 0,-7-15 0 0,-5-5 0 0,-10-5 0 0,2 14 0 0,-1 14 0 0,5 15 0 0,4 13 0 0,3 7 0 0,5 1 0 0,1 1 0 0,3-12 0 1,0-10 0-1,-3-7 0 0,-4-3 0 0,-1 9 0 0,-1 11 0 0,-2 10 0 0,7 18 0 0,-2 17 0 0,6 20 0 0,0 11 0 0,0 3 0 4,0 0 0 217,0-1 0-221,0-1 0 0,0 2 0 0,0 4 0 1,0 3 0-1,0 5 0 0,0 5 0 0,0 6 0 0,0 1 0 0,0-1 0 0,3-1 0 0,-3-5 0 0,3-3 0 0,0 0 0 0,4 3 0 0,-4 1 0 0,-1 2 0 0,1 6 0 0,-1 2 0 0,-2 3 0 0,0 0 0 0,0 0 0 0,0 0 0 0,0 0 0 1,0 0 0-1,0 0-9 0,0 32-152 0,0-1-117 0,0 17-668 0</inkml:trace>
    </iact:actionData>
  </iact:action>
  <iact:action type="add" startTime="14427">
    <iact:property name="dataType"/>
    <iact:actionData xml:id="d6">
      <inkml:trace xmlns:inkml="http://www.w3.org/2003/InkML" xml:id="stk5" contextRef="#ctx0" brushRef="#br0">12981 439 701 0,'0'0'175'1,"0"0"-105"-1,0 0 59 1,0 0-34-1,0 0-45 0,0 0 1 0,0 0 31 0,0 0 6 0,-132-14-30 0,73 12 2 0,-7 2-18 0,-5 0 7 0,-12 0-7 0,-10 0 6 0,-11 0 2 0,-5 13-11 0,-7 3-12 0,6-1-7 1,-12-7 0-1,-5-4-10 0,-6 0 6 0,-4-4-12 0,-4 0 6 1,5 0-1 229,3-14 4-229,7-3-7-1,5 7-3 0,5 4 2 0,6 3-1 0,2 3 16 0,-2-2-16 0,-3 2 4 0,-8-6-4 0,-9-5 1 0,-1 1 0 0,0-7-5 0,-1 1-3 0,5 8 0 0,5-1 3 0,-1 9 0 0,10-2 0 1,3 2 3-1,7 0-3 1,-1 0 0-1,7-3 0 0,-5 3 2 0,0 0-1 0,-5-3 1 0,-1 1-2 0,-5-5 9 0,3 3-7 0,4-6 1 0,6 7-3 0,0-1 2 1,-14 2-1 232,2 2 2-233,-4 0-3 0,-2 0 0 0,5 0-2 0,-5 0 4 0,-2 2-3 0,-4 9 1 0,-6 6 0 1,-4-5-1-1,0 3 2 0,7-3-2 0,3-5 2 0,-2 2-2 0,5-9 2 0,-3 0 3 0,-2 0-4 0,2 0 0 0,-13 0 0 0,-5 0 0 0,-8 0 0 0,-5-6 0 0,6-4 0 0,1 0 0 0,-2-3 0 0,-2-1 0 0,2-2 0 0,-1 0 0 0,9-1 0 0,-3 4 0 0,8 1 0 1,9 8 0 238,-4 1 0-239,10 3 0 0,-1 0 0 0,9 0 0 0,-6 0 0 0,-1 0 0 0,-4 3 0 0,1 1 0 1,0 1 0-1,11 3 0 0,8 1 0 0,0 0 0 0,9-2 0 0,5 4 0 0,12 3 0 0,11 0 0 0,10 0 0 0,9 2 0 0,1-2 0 0,8-7 0 0,1 2 0 0,-1-4 0 0,4 0 0 1,-8-1 0-1,0 2 0 0,-1-4 0 0,-3 3 0 0,2-2 0 0,3 0 0 0,4-3 0 0,5 3 0 0,3-3 0 4,4 0 0 224,3 0 0-228,-1 0 0 0,-5 0 0 0,-7 0 0 0,-5 0 0 1,-6 0 0-1,9 0 0 0,1 0 0 0,7 0 0 0,2 0 0 0,7 0 0 0,1 0 0 0,2 0 0 0,4 0 0 0,6 0 0 0,-1 0 0 0,2 0 0 0,2 0 0 0,4 0 0 0,-3 0 0 0,5 0 0 0,0 0 0 0,0 0 0 0,0 0 0 0,-4 0 0 0,4 0 0 0,-1 0 0 0,-2 0 0 0,-3 0 0 0,-1 0 0 230,-1 0 0-230,3 0 0 0,0 0 0 0,5 0 0 0,-3 5 0 0,-1 3 0 0,0 9 0 0,-6 6 0 0,-3 14 0 0,7 12 0 0,1 5 0 0,-1 5 0 0,3-3 0 0,-7 6 0 0,-2 5 0 0,-2 8 0 0,-2 4 0 0,-2 8 0 1,-3 2 0-1,-1 14 0 0,-2 4 0 0,-1 2 0 0,7 0 0 0,-6-2 0 0,5-3 0 0,1-8 0 0,0 0 0 0,4-4 0 0,-9 1 0 0,9 0 0 0,-2-8 0 231,5-6 0-231,4-5 0 0,-1-9 0 0,1-1 0 0,-2 1 0 0,2 1 0 0,4 3 0 1,-2 4 0-1,2 2 0 0,-4-5 0 0,4-4 0 0,0-9 0 0,3-5 0 0,0 1 0 0,-3 1 0 0,-1 0 0 0,3 2 0 0,-2-5 0 0,3-4 0 0,-9 2 0 0,9 6 0 0,-4 2 0 0,4 6 0 0,0 2 0 0,0-1 0 0,0-5 0 0,0-1 0 0,0-4 0 1,4 1 0-1,5 8 0 0,-5 7 0 232,6 3 0-232,-4 9 0 0,6 5 0 0,-2-5 0 0,-6 4 0 0,8-7 0 0,-11 6 0 0,6 1 0 0,-1 10 0 0,1 6 0 0,-4 0 0 0,-1 1 0 0,-2 1 0 1,2-3 0-1,9-5 0 0,-7 0 0 0,6 0 0 0,3 2 0 0,-5 3 0 0,5-2 0 0,-7-1 0 0,-1-2 0 0,2-9 0 0,-4 4 0 0,0-7 0 0,-2 1 0 0,-1-2 0 0,0-7 0 0,6-3 0 0,-3 2 0 0,0 1 0 3,2 1 0 223,-2 7 0-225,3 7 0-1,-2 5 0 0,-4 5 0 0,0 0 0 0,0 0 0 0,0-2 0 0,0-6 0 0,3-1 0 0,-3 4 0 0,3 2 0 0,7 5 0 0,-5-5 0 0,4-1 0 0,-1-1 0 0,-8 3 0 0,4 3 0 0,-4-2 0 0,0 2 0 0,0-10 0 1,0-4 0-1,0-1 0 0,0-5 0 0,9 7 0 0,4-4 0 0,-4-4 0 0,0 2 0 0,1-1 0 0,-5 2 0 0,-2 4 0 228,-3 6 0-228,3 5 0 0,-3 7 0 0,3 2 0 0,-2 7 0 0,5-8 0 0,0-7 0 0,-1-12 0 0,4-16 0 0,-5-12 0 0,-1-16 0 0,0-6 0 0,-3-4 0 0,2-1 0 0,0 10 0 1,3 3 0 0,1 8 0-1,0 4 0 0,1-6 0 0,-3-5 0 0,0-10 0 0,-1-4 0 0,0-2 0 0,-3-7 0 1,0 3 0-1,0-1 0 0,0-2 0 0,0 3 0 0,0-5 0 0,0-6 0 0,0-2 0 231,0-3 0-230,0 1 0-1,0 4 0 0,3 10 0 0,-3 8 0 0,0 7 0 0,0 7 0 0,0 0 0 0,0 0 0 0,4-9 0 0,-1-9 0 0,2-11 0 0,-3-8 0 0,-2-7 0 0,0-4 0 0,0 0 0 0,0 0 0 0,4 0 0 0,-4 0 0 0,4 0 0 1,-4 0 0-1,3 0 0 0,13 2 0 0,-1-2 0 0,18 0 0 0,6 0 0 0,6 0 0 0,4 0 0 0,9-6 0 0,0-11 0 0,1-2 0 234,9 4 0-234,0-2 0 0,-2 3 0 0,5 0 0 0,-2 1 0 0,7 2 0 0,3-2 0 0,3 1 0 0,9 6 0 0,9 6 0 0,13 0 0 0,3 0 0 0,5 0 0 0,-2 15 0 0,-4-2 0 1,-3-1 0-1,2-4 0 0,-3 3 0 0,0-6 0 0,-4-2 0 0,-10 1 0 0,-4-4 0 0,-4 4 0 0,5-1 0 0,-3-3 0 0,6 0 0 0,3 3 0 0,0-3 0 0,8 2 0 0,-10 6 0 0,7 1 0 2,-8-1 0 230,-5 5 0-232,-2-3 0 0,-4-1 0 0,0-3 0 0,-7-1 0 0,3 1 0 1,2-3 0-1,2 2 0 0,8-3 0 0,-3 5 0 0,7-2 0 0,-1 0 0 0,0 4 0 0,0 1 0 0,1-2 0 0,1 1 0 0,9-4 0 0,2 0 0 0,10 1 0 0,6 2 0 0,0 1 0 0,3-1 0 1,1-3 0-1,11 2 0 0,-2 0 0 0,1-2 0 0,-3 4 0 0,0-4 0 0,-3-2 0 0,2 2 0 1,4 1 0 235,-3 0 0-236,-10-1 0 0,-5-3 0 0,-6-2 0 0,0 0 0 0,2 0 0 0,-1 0 0 0,0-7 0 0,-5-3 0 0,-2 0 0 0,-7 5 0 0,1 1 0 0,-7 4 0 0,-3 0 0 1,-6 0 0 0,1 0 0-1,-4 0 0 0,-2 0 0 0,-1 0 0 0,1 0 0 0,-1 0 0 0,0-5 0 0,8 0 0 0,-5 5 0 0,6 0 0 0,-3 0 0 0,-5 0 0 0,7 0 0 0,-2 2 0 0,3 6 0 1,7 1 0-1,-4-1 0 236,6-2 0-236,3-6 0 0,-1 0 0 0,-2 0 0 0,-3 0 0 0,-6 0 0 0,-7 0 0 0,-6 0 0 1,-15 0 0-1,-1 0 0 0,-2 0 0 0,0 0 0 0,-1 0 0 0,-4 0 0 0,0 0 0 0,-8 0 0 0,-5 0 0 0,-6 0 0 0,-4 0 0 0,-2 0 0 0,-2 0 0 0,-4 0 0 0,-3 0 0 0,3 0 0 0,-2 0 0 0,1 0 0 0,2 0 0 0,2 0 0 0,3 0 0 0,2 0 0 0,-2 0 0 234,2 0 0-233,6 0 0-1,-1 0 0 0,5 0 0 0,4 0 0 0,3 0 0 1,9 0 0-1,1 0 0 0,3 0 0 0,-1 0 0 0,-11 0 0 0,-6-6 0 0,-2 1 0 0,-5 0 0 0,3-3 0 0,-8-1 0 0,-2 2 0 0,-5-3 0 0,-8 5 0 0,0 3 0 0,-2-4 0 0,1 0 0 0,-2-2 0 0,4-3 0 0,4 1 0 0,-7-2 0 1,1 7 0-1,-4-4 0 0,-3 4 0 0,-4 3 0 0,-2-3 0 0,4-2 0 237,0-3 0-235,5-4 0-2,-1-5 0 0,4-6 0 0,2 1 0 0,-1-2 0 0,4 5 0 0,-9 5 0 0,2 1 0 0,-5 5 0 0,-1-1 0 0,0-2 0 0,4-4 0 0,-2-3 0 0,4 4 0 0,-4-1 0 0,4 8 0 0,-2 3 0 1,-2 1 0-1,-3 1 0 0,-4 4 0 0,3 0 0 0,-3 0 0 0,10 0 0 0,0-2 0 0,4-1 0 0,-5-2 0 0,0-1 0 0,-1-2 0 0,3-7 0 0,-3-4 0 0,-4-10 0 239,-6-11 0-239,0-16 0 0,0-13 0 0,0-11 0 0,0-20 0 0,0-6 0 0,0-9 0 0,-3-3 0 0,-6-2 0 0,8-3 0 0,-2 0 0 0,-3 4 0 0,2-1 0 0,-1 8 0 0,2 3 0 0,3-1 0 0,0 3 0 1,0-5 0-1,0 6 0 0,-5 3 0 0,4 9 0 0,-5 12 0 0,-3 5 0 0,3 8 0 0,-1-10 0 0,4-1 0 0,3-16 0 0,-3-12 0 0,0-12 0 0,-2-11 0 0,-2-9 0 0,1-4 0 237,3-2 0-235,3 11 0-2,0 10 0 0,0 18 0 0,0 9 0 0,0-4 0 0,3-4 0 0,11-12 0 0,-1-5 0 0,1-8 0 0,-3-2 0 0,-8-16 0 0,-3-2 0 0,0 9 0 0,0 11 0 0,0 20 0 0,0 9 0 0,0-5 0 0,0-10 0 0,0-9 0 1,1-6 0-1,7-2 0 0,-6 2 0 0,-2 2 0 0,0 7 0 0,0 11 0 0,0 21 0 0,0 18 0 0,-2 10 0 0,-10 4 0 0,0 3 0 0,2-11 0 234,-2-11 0-234,4-15 0 0,-2-14 0 0,2-4 0 0,1 1 0 0,4 14 0 0,3 14 0 0,0 3 0 0,0-1 0 0,-3-8 0 0,-3-4 0 0,-1-7 0 0,-4-5 0 0,-5-3 0 0,-3 1 0 0,3 4 0 0,-1 3 0 0,6 13 0 0,-2 3 0 1,8 10 0-1,-2 12 0 0,1 1 0 0,3 8 0 0,-1 6 0 0,2 5 0 0,0 0 0 0,-3 3 0 0,-2-8 0 0,0-9 0 0,-3-9 0 0,1-6 0 236,0 1 0-235,3 0 0-1,-3 10 0 0,4 3 0 0,1 6 0 0,-3 4 0 0,7 6 0 0,-3-4 0 0,0 5 0 0,3 1 0 0,-2 3 0 0,2 0 0 0,0-1 0 0,0 0 0 0,-3-5 0 0,3-8 0 0,-4-3 0 0,-5-17 0 0,-2-5 0 0,-5 2 0 0,4 5 0 0,3 26 0 0,3 12 0 0,6 8 0 0,-5 6 0 1,3-2 0-1,0 1 0 0,-1 0 0 0,0-3 0 0,-1-11 0 0,-5-9 0 0,1 1 0 227,-5 6 0-227,7 11 0 1,4 13 0-1,-3 6 0 0,5 2 0 0,0 0 0 0,0 0 0 0,0 0 0 0,0-4 0 0,0 2 0 0,0-1 0 0,0-7 0 0,0-4 0 0,0-1 0 0,0-8 0 0,0-2 0 0,0 4 0 0,0 6 0 0,0 3 0 0,0 10 0 1,0 2 0-1,0-2 0 0,0-1 0 0,0-5 0 0,0-4 0 0,0-4 0 0,0 0 0 0,0-4 0 1,0 5 0-1,0-2 0 0,0 1 0 229,0 5 0-228,0-3 0-1,0 3 0 0,0-4 0 0,10-5-138 0,3 9-25 1,-7 11-75-1,12 0-174 0</inkml:trace>
    </iact:actionData>
  </iact:action>
  <iact:action type="add" startTime="22158">
    <iact:property name="dataType"/>
    <iact:actionData xml:id="d7">
      <inkml:trace xmlns:inkml="http://www.w3.org/2003/InkML" xml:id="stk6" contextRef="#ctx0" brushRef="#br0">941 13717 264 0,'0'0'783'1,"0"0"-644"-1,0 0-55 0,0 0 67 0,0 0-95 0,0 0-27 1,164-60 14-1,-67 8 2 0,10-6 13 0,13 4-2 0,8 2 14 0,1 10-12 1,-1 7-5 237,-14 13-1-238,-11 3-24 0,-21 5-5 0,-27 7 2 0,-21 4-6 0,-24-1-12 0,-10 4-3 0,0 0-4 0,0-3 0 0,0-7-5 0,-52-23 2 0,-39-16-4 0,-40-20 7 0,-24 2 0 0,-7 4 0 0,8 11 0 1,17 13 0-1,22 12-1 0,27 7 4 0,36 12-4 0,21 3 4 0,17 5-4 0,14 0 2 0,0 0 0 0,0 0 4 1,0 13 0-1,54 42-5 0,25 35 0 0,21 23 0 0,15 18 0 0,1 8 0 1,-6-1 0 245,-13-12 0-246,-25-14 0 0,-21-28 0 0,-23-26 0 0,-15-28 0 0,-13-17 0 0,0-13 0 0,0 0 0 0,0 0 0 0,0-43 0 0,0-59 0 0,0-53 0 0,0-46 0 0,0-20 0 0,0-20 0 1,0 9 0-1,0 40 0 0,0 57 0 0,0 56 0 0,0 47 0 0,0 21 0 0,0 11 0 0,0 0 0 0,0 0 0 0,-34 19 0 0,-19 41 0 0,-26 28 0 0,-10 23 0 0,3 4 0 0,8 4 0 0,5 3 0 0,9 0 0 1,9-14 0 280,3-7 0-280,10-24 0-1,8-22 0 0,13-16 0 0,5-23 0 0,12-11 0 0,3-5 0 0,1 0 0 0,0 0 0 1,1 12-58-1,37 9-100 0,-14-6-148 0,-4-8-121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2-28T20:17:35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7">
    <iact:property name="dataType"/>
    <iact:actionData xml:id="d0">
      <inkml:trace xmlns:inkml="http://www.w3.org/2003/InkML" xml:id="stk0" contextRef="#ctx0" brushRef="#br0">21213 541 0,'34'0'60,"-68"0"-20,0 0-35,-33 34 4,-35-34-1,1 34-2,-1-34 3,1 33-3,-1 1 5,1-34-4,-1 0-3,1 34 4,33-34 1,-33 0-1,33 34-2,0-34 2,1 0-3,-35 0 3,34 0-1,1 0 2,-1 0-3,-33 0 2,33 0 0,34 0 0,-34 0 1,35 0-2,-1 0-2,0 0 4,0 0 1,0 0 2,0 0 2,34 34 0,-33-34-9,-1 0 15,0 34 32,0-34-35,0 33 10,0-33-18,34 34 16,0 0-19,0 0 1,0 0-2,0 0 4,0 33-1,0 1-1,0 0 4,34 33-6,-34-33 2,0 33 1,0 1-2,34-1 4,-34 1-3,0-1 2,0 1-3,34-1 2,-34 35-1,34 202 21,-34-270-26,0 33 2,0-33 11,0 33-10,34-33 0,-34 0 2,0-1 2,0 1-1,0 0-1,0 0 0,0-35-1,0 1 3,0 0 4,0 0-5,0 0 26,33-34 52,137 0-64,-69 0-14,1 0 0,-1-34 0,1 34-2,33-34 2,-34 34 0,35 0 0,-35 0-3,35 0 3,-35 0 0,34 0 2,-33 0-5,33 0 3,-33 0 1,-1 0-2,-33 0 1,0 0-1,-1-34 2,-33 34-3,0 0 1,0 0 0,0 0 14,-1 0-4,-33-34 95,0 1-100,0-35-7,0 0 2,0-33 2,0-35-4,0-33 3,0-68 1,0 0-2,-33 1 0,33-69 0,-34 34-2,0 34 3,34 1 0,-34 66 1,34 35-2,0 67 0,0 1 3,0 33-3,0 68 27,0 0-25,0 33-1</inkml:trace>
    </iact:actionData>
  </iact:action>
  <iact:action type="add" startTime="5379">
    <iact:property name="dataType"/>
    <iact:actionData xml:id="d1">
      <inkml:trace xmlns:inkml="http://www.w3.org/2003/InkML" xml:id="stk1" contextRef="#ctx0" brushRef="#br0">23548 5853 0,'-102'0'48,"1"0"-41,-1 0 2,1 0-5,-35 0 5,-168 34 9,169-34-14,-35 34 5,35-34-2,0 0 1,-1 34-2,35-34 3,-1 34-3,35-34 2,-35 0 1,68 33-3,-33-33 4,33 0-4,0 0 8,0 0 3,34 34-12,-34-34 12,1 0-4,-1 0 4,34 34-11,-34-34 8,34 34 18,0 0-24,0 67 10,0-33-15,0 0 6,0 33-1,0 1-3,0 33 3,0 0 0,0 1 0,-34 101 8,34-102-10,0 0 1,0 1-1,0-35 3,0 1-2,0 33 1,0-67-1,34 33 4,-34-33 1,34-1-10,-34 1 3,34-68 3,-34 34 0,33-34 64,1 0-62,0 0 1,34 0-6,-1-34 2,35 0 0,33 34 1,1-34 0,33 34 4,0 0-7,0-33 1,-34 33 1,35 0-2,-35 0 3,0 0 3,1 0-2,-1 0-6,-34 0 7,1 0-5,-1 0 6,-33 0-7,0 0 5,-1 0-1,-33 0-1,0 0-2,0 0 6,-34-68 123,0-34-129,0-33 4,0-34-1,-34-34 1,0 34-4,0-34 7,1 0-9,-1 0 5,0 33-1,34 1 1,0 34 0,0 33 0,0 35-2,34-35 10,0 68-8,-1 1-2,-33 66 10</inkml:trace>
    </iact:actionData>
  </iact:action>
  <iact:action type="add" startTime="7093">
    <iact:property name="dataType"/>
    <iact:actionData xml:id="d2">
      <inkml:trace xmlns:inkml="http://www.w3.org/2003/InkML" xml:id="stk2" contextRef="#ctx0" brushRef="#br0">21010 10320 0,'0'0'1,"-270"-34"49,-306 34-18,373 0-25,0 34-2,-33-34 3,33 34 2,-237-34 4,271 0-8,33 33 3,35-33-2,-1 0 0,68 0 1,1 0-1,-1 0 0,34 34 68,0 0-63,0 0-8,0 0 2,0 33 3,0-33-2,0 0 1,0 0-3,0 0 4,0 0-2,0 33 2,0 1-3,0 67 5,0 1-7,0-1 4,0 34-1,0-34 2,0 1-1,-34 33-2,34-34 2,-34 238 19,34-272-25,0-33 6,0-1 1,0 1 0,34-34-5,-34 0 5,0 0-3,34-34 9,-34 33 15,0 1-14,0 0-8,0 0 2,0 0-5,0 0 7,0-1-7,0 1 2,0 0-2,34-34 47,-1 0-43,1 0-2,0 0 1,34 0-1,33-34 1,1 34 0,67-34 5,-34 1-6,34 33-4,34 0 5,-33 0-2,-1 0 0,0 0 4,0 0-5,-34 0 4,35 0-3,-35 0 2,0 0-1,-33 0 1,-1 33-2,1-33 2,-35 0 1,1 0-1,-34 0-2,0 0 13,0 0 53,-1 0-57,1 0-7,0 0 13,0 0-6,0-33 83,0 33-21,-1 0-56,1 0 0,-34-34 29,0 0-42,0-34-3,0-33 2,0-35-1,0 1 0,0-34 4,0-34 2,-34 0-10,34 0 5,-33 0 2,33 0 0,-34 0-3,34 0 0,0 34 2,-34-204 13,34 306-13,0 33 11,0 68 32,0 0-33</inkml:trace>
    </iact:actionData>
  </iact:action>
  <iact:action type="add" startTime="10872">
    <iact:property name="dataType"/>
    <iact:actionData xml:id="d3">
      <inkml:trace xmlns:inkml="http://www.w3.org/2003/InkML" xml:id="stk3" contextRef="#ctx0" brushRef="#br0">13161 5413 0,'0'0'1,"-169"0"35,67 0-27,-33 0-1,-169 34 6,134 34-6,1 33-1,-34 1 2,34 33-2,0 1 2,0 33-6,33 34 6,35 34-2,33-34 2,34 34 0,1-1-3,33-33 3,33 34-4,69-34 3,67 0-1,34-34 3,102-33-2,33-35-2,34-67 1,34-34 0,34-67 0,-34-103 2,-34-67-3,-67 1 2,-69-35 0,-134 0-1,-35-33 4,-100-35-4,-103 1 0,-67 0-1,-101 33 2,-34 68 2,-35 68-6,35 68 3,34 67-1,-1 34 2,237 34 1,1 67-3</inkml:trace>
    </iact:actionData>
  </iact:action>
  <iact:action type="add" startTime="11795">
    <iact:property name="dataType"/>
    <iact:actionData xml:id="d4">
      <inkml:trace xmlns:inkml="http://www.w3.org/2003/InkML" xml:id="stk4" contextRef="#ctx0" brushRef="#br0">12383 10692 0,'0'0'0,"-135"-34"23,-1 34-17,-33 68 1,0-34 5,-68-1-6,34 1 2,-34 34-4,0 0 6,68 33-2,0 1-3,0 33 3,34 0-1,33 1 3,34 33-6,1 0 7,33 34-2,34-34-4,0 0 0,101 34 7,35-33-6,33-35 2,102 0-1,33-33 0,68-68 0,34-34 0,-34-102 0,-33-67 2,-35-34 0,-101-34-2,-67-34-2,-69-33 11,-67 33-12,-34 0 1,-67 1 2,-102 33 1,0 34-2,-34 68 9,-34 33-13,136 102 3,67 68 3</inkml:trace>
    </iact:actionData>
  </iact:action>
  <iact:action type="add" startTime="12652">
    <iact:property name="dataType"/>
    <iact:actionData xml:id="d5">
      <inkml:trace xmlns:inkml="http://www.w3.org/2003/InkML" xml:id="stk5" contextRef="#ctx0" brushRef="#br0">12281 15091 0,'0'0'2,"-236"-68"34,134 68-32,-33 0 5,-34 0-2,-1 34 1,-33 33-2,34 1 1,34 34 2,0-1 0,-1 1-3,1 33 4,67 0-4,-33 1 1,67 33-1,0 34 2,34 34 0,0-34 0,102 34-3,-1 0 6,68-34-4,0 0 3,68-34-5,0-34 1,0-67 2,34-34 0,-1-68-2,1-68 1,0-67 3,-35-34-3,-33-68 2,0 1-5,-67-35 4,-35 34 1,-33 1-4,-68 33 6,0-34-3,-68 34 1,-67 0-5,0 34 4,-68 0-1,0 102 1,-34-1-1,0 35 0,-34 67 1,170 0 2,33 34-3</inkml:trace>
    </iact:actionData>
  </iact:action>
  <iact:action type="add" startTime="13747">
    <iact:property name="dataType"/>
    <iact:actionData xml:id="d6">
      <inkml:trace xmlns:inkml="http://www.w3.org/2003/InkML" xml:id="stk6" contextRef="#ctx0" brushRef="#br0">1590 15124 0,'0'0'2,"0"-33"48,-67 33-44,-35 0 1,1 33 2,-35 1-1,1 34-3,0 33 3,-1-33 0,1 34-1,0-35-1,-1 35 3,35-1 1,-1 1 1,35-1-8,-1 35 3,34-1 2,0 34 0,34 34 0,0-34-2,0 34 2,34-33 0,0-1-1,0-34 5,33 1-7,35-35 2,-1 1-2,35-69 7,33 1-5,68-34-2,0 0 0,101-101 4,0-68 1,1-1-4,-35-66 1,-33 32 0,-68-32 2,-68 33-2,-33-34-2,-69 34 4,-33 0 0,-33 0-2,-103 0-1,-33 0 3,-102 0 0,-33 33-3,-1 35 0,1 34 2,67 33 0,68 68-1,34 0 0</inkml:trace>
    </iact:actionData>
  </iact:action>
  <iact:action type="add" startTime="14705">
    <iact:property name="dataType"/>
    <iact:actionData xml:id="d7">
      <inkml:trace xmlns:inkml="http://www.w3.org/2003/InkML" xml:id="stk7" contextRef="#ctx0" brushRef="#br0">1692 10354 0,'0'0'2,"-203"-34"50,101 68-48,1 33 5,-35 1-2,1 33 1,-34-33 0,34 67-1,33-33 2,-33 33-2,33 1 2,35-1-3,-1 0 3,0 34-3,34-33 1,1 33 1,-1 0 0,34 0 4,0 1-7,0-35 3,67 34-5,1-67 7,67-1-6,1 1 8,67-35-8,0 35 8,34-68-9,67-1 5,1-33 0,-1-67-1,-33-35 3,-34-33-4,-68 0 2,-34-68 0,-33-34 0,-35 0-1,-67 0-1,0-34 2,0 34 0,-67 1 1,-69-1-4,1 34 3,-34 34-1,33 33-1,-33 69 3,68-1-2,-35 68 0,35 0 1,33 34 1,68 0-1,-34-1-2</inkml:trace>
    </iact:actionData>
  </iact:action>
  <iact:action type="add" startTime="15622">
    <iact:property name="dataType"/>
    <iact:actionData xml:id="d8">
      <inkml:trace xmlns:inkml="http://www.w3.org/2003/InkML" xml:id="stk8" contextRef="#ctx0" brushRef="#br0">1320 5786 0,'0'0'2,"67"-136"47,-67 102-28,0 1 3,-34 33-17,1 0 0,-35 0 2,0 33-2,-33 1-1,-1 34 2,-33-34 1,33 67-2,-67-33-1,34 0 2,-34 33 0,33-33 0,1 67-2,0 0 3,67 1-2,0 33 0,35 0 0,-1 0 1,34 34 0,0-33 0,0-1-3,67 0 5,1 0-3,34-34 4,33 1-5,34-69 2,34-33-2,34 0 1,34-34-1,-1-101 2,35-35 0,-35-33 4,-33-68-10,-34 0 5,-67 1 3,-35-35-4,-67 34 2,-34 0-1,0-34 0,-102 35 2,-168-238 11,67 305-16,0 33 2,-34 69 0,68 33 2,0 34-1,-1 34 2,35 33-3,101-33 2,34 34 1</inkml:trace>
    </iact:actionData>
  </iact:action>
  <iact:action type="add" startTime="16811">
    <iact:property name="dataType"/>
    <iact:actionData xml:id="d9">
      <inkml:trace xmlns:inkml="http://www.w3.org/2003/InkML" xml:id="stk9" contextRef="#ctx0" brushRef="#br0">1353 541 0,'0'0'1,"-135"34"37,34 0-29,-1 67-4,-33 34 3,33 1 1,-67 33-1,34 0-1,-1 0-1,1 34 2,34-33-1,33 33 0,0 0 1,34-34 1,34 0-3,0 0 1,0-34 3,34 1-4,34 33 2,67-34-2,34-33 2,1 33 0,33-67 1,33 0-4,1-1 4,68-67-1,-35 0-2,35-101 1,-1-35 2,-33-33-2,-34-34 2,-68-34-2,-67-33-1,-69-1 1,-33-67 3,-270-305 6,-1 338-11,-33 34 3,-35 68-3,1 34 4,0 68-2,67 67 2,0 34-3,102 34 2,135 33 0,34 35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9T19:54:08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42">
    <iact:property name="dataType"/>
    <iact:actionData xml:id="d0">
      <inkml:trace xmlns:inkml="http://www.w3.org/2003/InkML" xml:id="stk0" contextRef="#ctx0" brushRef="#br0">25487 9663 39 0,'0'0'404'3,"0"0"-284"4,0 0-19 0,0 0-46-1,0 0 0 3,0 0-23-4,0 0-17 5,3 22 9-3,-3-22 3 1,0 0 12-2,0 0 10 4,0 0 1-4,0 0-4 4,0 0 2-3,0 0 0-2,0 0-11 4,0 0-9-2,0 0-6-2,0 0-1 4,0 0-5-1,0 0-3 0,0 0-4 0,0 0 0-1,0 0 0 1,0 0-7 0,0 0 3-3,0 0 0 3,0 0 2 2,0 0 0-4,0 0 7 1,0 0 10 2,0 0 0-3,0 0-3 2,0 0-9 1,0 0-2-4,0 0-3 3,0 0-2 0,0 0-2-2,0 0-2 2,0 0-1 1,0 0 0-2,0 0 1 1,0 0-1-2,0 0 1 4,0 0 0-3,0 0 2-1,0 0 13 1,-12 0-10 1,-3 0 2 2,-2-8-3-4,0-3 4-1,-4 0-3 6,3-3-2-5,-1 0 2 1,4-2-4 1,3 6 2 0,0-2-1-1,-1 1-1 1,2 0 1 3,-5-1 1-8,-2 0-3 5,5-5 0-1,-1 0 0 3,-1-2 0-5,2 3 0 3,-3-1 0 3,2 2 1-6,-3 1-2 6,3-1 0-7,-4 6 0 3,2-1 0 4,-5 0 0-7,3 1 1 4,-5-1-1 3,4-4 0-8,-4 0 2 4,3 4-2 1,1-2 0-1,4-1 0-1,1-1 0 2,-1 1 0 0,2-4 0-2,-2 4 0 3,3-3 0-2,-3-1 0 1,2 4-1-2,5 1 1 3,-5 1 1-1,5 6 0-1,-2-3-1 0,-3 1 0 1,2 0 0 0,-6 2-1-1,7-4 1 1,-7 3 1-2,1 0-1 4,5 3 0-3,3-1 0 0,-1-2-1 3,2 4 1-4,2-2 0 2,-1 3 1-2,-4 1-1 5,0-4 0-4,2 2 0 5,-1-1-2-10,-2 0 2 7,7 1 1-4,-2 0-1 6,-1-2 0-7,1 4 0 4,1-3-2 1,5 3 2 0,0 0 0-5,0 0 2 4,0 0-2 1,0 0-1 0,-3 0 1-7,3 0 1 8,0 0-1-1,0 0 0-1,0 0 1-4,0 0-1 5,0 0 1-2,0 0 1 1,0 0 2-1,0-3 15 0,0 3 6 1,8 0-16 2,15 0-5-5,5 0-2 3,-1-5-2 0,1 3-1 0,3-1 1 4,-8 0 0-10,5 3 0 6,-5 0 0 0,-2 0 1 1,0 0-1-5,-4 0 0 7,2 0 0-4,-7 0 1-1,3 0-1 2,-6 0 0 0,1 0 0 1,-3 0 0-6,-2 0 1 5,-2 0-1 0,3 0 1 2,-3 0-1-6,1 0 1 4,-3 0-1 2,-1 0 0-4,0 0-1 2,0 0 0 0,4 0 1-2,-4 0 0 2,0 0 0-2,0 0 0 3,3 0-1-2,-3 0 1 1,0 0 0-2,3 0 0 5,-3 0-1-6,0 0 0 4,0 0 1-2,0 0 0-1,0 0 0 2,0 0 0 0,0 0 1-2,0 0-1 4,0 0 0-4,0 0 0 1,0 0 0 0,0 0 0 1,0 0-1 4,0 0-1-8,0 0 1 3,0 0-2 0,0 0 0 0,0 0 1 2,-24 0-1-2,-7 0 3 1,-1 0 1 0,-8 0-1 2,1 3 2-7,-1 0-2 6,1 2 1-1,5-3-2 1,1 4 2-5,11-2-1 11,4 0 0-13,2-1 0 5,6 0 0 2,9-1-1-5,1-2 1 7,0 0 1-3,0 0 0-5,0 0-1 8,0 0 1-5,0 0-1 2,0 0 0-1,0 0 1 2,0 0 0-1,0 0 1 0,0 0-1-4,0 0 1 7,0 0 1-4,0 5-2 2,0 1 0-7,0 5 3 9,1 3-4-4,9 3 3 1,0-3-3-2,1 3 5 2,-2-1 2 1,0-3 0-2,1 0-2-1,-7-2-3 2,1 3 0-1,-4-1-1 1,0 3-1-1,0 3-2 3,0 8 1-2,5-1-6 3,-5-2-8-10,0-7-3 6,0-5-1 4,0-10-9-7,0-2-26 3,4 0-68 0,-1 0-86 1,0 0-257 1</inkml:trace>
    </iact:actionData>
  </iact:action>
  <iact:action type="add" startTime="7056">
    <iact:property name="dataType"/>
    <iact:actionData xml:id="d1">
      <inkml:trace xmlns:inkml="http://www.w3.org/2003/InkML" xml:id="stk1" contextRef="#ctx0" brushRef="#br0">25658 8851 538 0,'0'0'162'4,"0"0"-12"3,0 0-35 1,0 0-13 0,0 0-4-2,0 0-18 2,0 0-9 1,18 34 0-2,-10-24-22-1,-2 0 0 2,4 1-12 0,3-5-11 0,-2 2 0-1,2-5-10 2,2-1-7-2,-5-2-1 2,7 0-5-4,-4 0-3 3,-4 0-2 2,8-2 2-4,-5-15-3 0,-2-4 3 2,-1-4-2 0,-3 1 0 0,-5-4 0-2,-1 3 1 2,0-1 0 0,0-3-2 0,0 8 2 0,-1 1-3-1,-12 11 1 0,1-1-4 3,-2 8-2-4,-2 2 3 1,-2 0 3 0,-3 0-1 1,-1 0 2-2,1 0 2 4,0 15 0-4,6 13 0 2,-2-1 1 1,10 7 0-4,-3-1 0 4,7 1 1 0,0 4 1-3,3-1 0 0,0-7 10 5,0-6-3-5,0 1 4 0,0-2 2 1,18-3-8 1,4 3 0 0,-1-7-1-2,3-2-4 2,-9-7-3 0,-2-1 0 0,-2-2-2-2,-2-4-12 2,8 0-28 2,-1 0-25-4,3 0-60 1,-9-15-62 0,-7 3-268 1</inkml:trace>
    </iact:actionData>
  </iact:action>
  <iact:action type="add" startTime="7949">
    <iact:property name="dataType"/>
    <iact:actionData xml:id="d2">
      <inkml:trace xmlns:inkml="http://www.w3.org/2003/InkML" xml:id="stk2" contextRef="#ctx0" brushRef="#br0">26098 8319 384 0,'0'0'127'6,"0"0"-8"-1,0 0-32 2,0 0 3 1,0 0 0 0,0 0-14-1,0 0-19 1,5 9 3 0,-1-9-2 0,5 0-13-2,-2 0-16 2,0 0-13 2,0 0-6-4,0 0-1 0,-7 0 1 2,0 0 0 2,0 0-1-3,0 0 3 0,0 3-11-1,0 10-1 2,0 4 1 2,0 3-1-5,-7-8 1 4,0 2 0-2,6-5 0 0,1-4 10-1,0 7 6 3,0-2 17-2,0 0-16 3,0 4-9-4,0-5-5 3,5 1-4-3,11-3-3 2,-1-7-20-3,-1 0-21 5,2 0-14-4,-3-4-11 6,-11-9-78-10,-2-6-221 10</inkml:trace>
    </iact:actionData>
  </iact:action>
  <iact:action type="add" startTime="8378">
    <iact:property name="dataType"/>
    <iact:actionData xml:id="d3">
      <inkml:trace xmlns:inkml="http://www.w3.org/2003/InkML" xml:id="stk3" contextRef="#ctx0" brushRef="#br0">26185 8071 605 0,'0'0'187'2,"0"0"-67"-2,0 0-73 8,0 0-14 0,0 0-2-1,0 0-5 0,0 0-3 1,0-3 13 1,-1-5 8-1,1 0 17-1,-5 0-9 0,5 1-8 1,0 3-3 0,0 4-12-2,0-3-13 3,0 3-2-1,0 0-7 0,0 0-3-1,0 0-2 0,0 0-1 1,0 0-1 0,0 0-9-1,0 0-20-1,0 0-54 3,0 3-86-2,0 5-267 0</inkml:trace>
    </iact:actionData>
  </iact:action>
  <iact:action type="add" startTime="8999">
    <iact:property name="dataType"/>
    <iact:actionData xml:id="d4">
      <inkml:trace xmlns:inkml="http://www.w3.org/2003/InkML" xml:id="stk4" contextRef="#ctx0" brushRef="#br0">26436 7962 346 0,'0'0'395'8,"0"0"-192"-6,0 0-74 7,0 0-30-2,0 0-8 1,0 0-4-1,27 10-40 0,-5-10-13 1,4 0 7 0,2 0-8-2,-4 0-8 2,4 0-10 0,-1 0-4 0,3 0-2-2,4 0-4 3,2-2-5-2,-6-6 0 1,1 2 0-2,-13 1 0 2,-5 2 0 0,-5 3-2 0,-5 0-18-1,0-3-32 1,-3 3-57-1,0-4-39 2,0 4-87-3,0-2-296 1</inkml:trace>
    </iact:actionData>
  </iact:action>
  <iact:action type="add" startTime="9401">
    <iact:property name="dataType"/>
    <iact:actionData xml:id="d5">
      <inkml:trace xmlns:inkml="http://www.w3.org/2003/InkML" xml:id="stk5" contextRef="#ctx0" brushRef="#br0">26497 7962 423 0,'0'0'213'2,"0"0"-39"4,0 0-60 2,0 0-20 0,0 0-22-3,0 0-21 3,0 0-14 0,0 171-1 1,0-135-12-2,0-3-1 1,0-3-4 1,0-6-4 3,0-5-7-9,0-7-6 5,0-7-2-4,0-5-1 4,0 0-6 0,0 0-27 0,0 0-34-1,8 0-61 0,1 0-60 1,-5 0-114 0,-1-2-101 2</inkml:trace>
    </iact:actionData>
  </iact:action>
  <iact:action type="add" startTime="9704">
    <iact:property name="dataType"/>
    <iact:actionData xml:id="d6">
      <inkml:trace xmlns:inkml="http://www.w3.org/2003/InkML" xml:id="stk6" contextRef="#ctx0" brushRef="#br0">26663 8071 393 0,'0'0'166'6,"0"0"16"0,0 0-81 0,0 0-9 1,0 0-24 1,0 0-10 0,43 98-8 0,-34-71-2-1,-6 4 3 1,-1-3-31 1,6-4-10-2,-5 1-8-1,-3-4-2 3,1 1 0 1,-1-3-7-2,0 3-26-5,5-5-21 6,-5 2-11-2,0-5-38 1,0-14-65-2,0 0-172 3</inkml:trace>
    </iact:actionData>
  </iact:action>
  <iact:action type="add" startTime="10143">
    <iact:property name="dataType"/>
    <iact:actionData xml:id="d7">
      <inkml:trace xmlns:inkml="http://www.w3.org/2003/InkML" xml:id="stk7" contextRef="#ctx0" brushRef="#br0">27229 7978 480 0,'0'0'233'2,"0"0"-26"3,0 0-86 3,0 0-47-1,0 0-6 2,-44 198-20-3,2-122-14 2,-9 8 1 1,0-1 2 0,-1-1-6 0,7-6 3-5,1-8-9 5,12-10-16 5,1-11-8-11,8-10 1 4,6-9-2 0,2-9-2-1,3-6-5 6,5-4-24-9,2-6-20 6,2-3-36-1,3 0-55-3,0 0-98 2,0-6-71 1</inkml:trace>
    </iact:actionData>
  </iact:action>
  <iact:action type="add" startTime="10541">
    <iact:property name="dataType"/>
    <iact:actionData xml:id="d8">
      <inkml:trace xmlns:inkml="http://www.w3.org/2003/InkML" xml:id="stk8" contextRef="#ctx0" brushRef="#br0">27168 8413 333 0,'0'0'190'2,"0"0"-51"5,0 0-44-1,0 0 11 1,0 0-28 0,0 0-6 0,131-11-32 2,-110 11 2-2,3 8 2 0,5 3-5 2,-5 2 7 0,0 1-12-3,-6 5-3 2,0 3-8-1,-5 1-4 1,-2 4-4-3,-1 0-10 4,-7 3-2-2,-3 0-2 2,0 6-1-2,0-3-1 0,-9-4 0 0,-10-2-2 10,-5-4 3-16,-3-4-2 7,-4-9-2 5,1-7-2-11,2-3-4 10,1 0 1-10,6-7 1 8,8-22 1-6,1 0 6 4,9-1 0 2,0 0 2-6,0 6-2 5,3 5 1 0,0 4-4-4,0 10 4 2,0 3 0 4,9 2 10-4,13 0-5-2,8 0-1 5,0 0-2 0,10 10 2-7,0 9 4 5,2 7 6 1,1 0-3 2,-4-1 3-9,3 3-8 8,-2-8-1-5,-11 1-5 4,-2-9-2 3,-7 3 0-9,-11-7-29 4,0-4-21 0,-9 0-44-2,0-4-49 6,0 0-224-4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9T23:37:47.541"/>
    </inkml:context>
    <inkml:brush xml:id="br0">
      <inkml:brushProperty name="width" value="0.05292" units="cm"/>
      <inkml:brushProperty name="height" value="0.05292" units="cm"/>
    </inkml:brush>
  </inkml:definitions>
  <iact:action type="add" startTime="9829">
    <iact:property name="dataType"/>
    <iact:actionData xml:id="d0">
      <inkml:trace xmlns:inkml="http://www.w3.org/2003/InkML" xml:id="stk0" contextRef="#ctx0" brushRef="#br0">11192 3191 230 0,'0'0'236'73,"0"0"-150"-73,0 0 85 0,0 0-31 0,0 0-58 1,-1 151-18-1,9-7-2 0,32 34-27 0,12 28 6 0,13 23 8 0,15 12-1 6,9 5-5 3,1-6-5-1,-8-31-3-1,-20-53 1 2,-22-58 8-2,-28-68-18-1,-12-47-13 2,-28-108-8-1,-51-80-4 1,-39-85-1 1,-32-65 1-3,-16-44 0 2,-2-7 0-3,16 34 7 4,30 65 19-2,38 88 15 1,41 89 0 0,33 70-10 0,10 53 12-1,29 21 73 1,43 85-75-1,35 62-32-1,30 64-4 3,18 44-5-1,10 22 1-3,4-3-1 3,-14-29 2 1,-31-54-1 0,-39-66 2-2,-44-64-4 0,-36-45 0 0,-5-30-2-1,-5-30-5 0,-39-68-3 3,-10-44 10 2,-13-42 0-4,-2-15-2 1,1 4 1-1,16 30 2-1,19 54-1 1,23 53 1 1,10 50 1 0,19 24 5-2,44 97 3 4,32 58-9-6,20 52-1 4,8 28 4 3,-4 7-4-4,-9-4 5 3,-7-11-5-7,-22-37 3 5,-26-61-3 0,-28-61 0 3,-24-51-2-8,-3-33-5 4,0-50-16 1,-23-62 2 0,-24-48 21 0,-10-58-1-1,-18-32 0 0,-6-21-4 1,-4 2 4-1,19 51 0 0,19 76 1 1,33 65 1-2,14 67 1 1,11 30 14 2,57 104 13-1,32 65-24 1,30 59-1-1,14 29 2-2,8 16 4 1,-4 5 3 1,-11-17-11-1,-21-44-2 0,-40-82-1 1,-37-82 0 0,-36-73 0 0,-3-98-13-1,-51-92 14 0,-46-83 0 2,-37-76 1-3,-37-59-1 2,-18-36-3 0,-8-3-4-3,12 49 1 6,36 97 4-4,48 113 2-1,52 95 3 0,43 77-2 2,12 46 7 1,89 115 29-2,48 92-33-1,42 90 1 2,41 55-1 0,8 36 1 0,6 12-5 0,-7-3-1 0,-26-40-2-2,-44-82 3 3,-55-108 0-2,-56-128 0 1,-52-111-1-3,-40-157-16 3,-75-122 17-2,-53-111 0 2,-54-80-1 1,-39-40 1-2,-23 19 2 0,9 70-2 1,40 117-4 1,77 132 0-2,67 107 3 1,79 96 1 0,29 64 5-1,109 113 10 0,69 95-15-2,49 76 5 5,22 56-1-3,5 28-2 3,-9-3-2-7,-39-38-5 7,-45-88 4-3,-68-107 1 1,-73-115 0-2,-37-80-2 2,-55-129-12 0,-58-94 14 3,-30-85-3-5,-22-58 4 4,-8-27-1-4,1 25 0 0,19 63 5 0,43 104-5 2,58 99-2 0,52 95 2-2,58 62 5 1,79 119 8 1,39 79-13 1,31 55 0-2,-3 6-2-1,-18-33 2 5,-27-49 0-4,-49-66 2 3,-45-66-1-5,-50-65-1 1,-15-50-2 1,-73-106-15 1,-33-69 16-2,-29-64 2 5,-3-30 0-4,1-2-1 0,14 34 0-2,39 64 1 3,38 76 1 0,39 72-2 0,7 50 2-2,74 53 7 2,39 81-6 0,26 60-1 0,22 33 0-2,7 14-1 3,-16-20-1-2,-22-38 2 2,-37-55-1-4,-41-59 0 3,-38-59-1 1,-14-30-8 0,-55-102-6 0,-41-54 14-1,-18-46-1-4,-3-11 1 4,16 18-2-3,19 45 2 3,31 60 1 1,34 55-1-2,17 55 0-1,32 35 15 2,57 84-7 0,37 44-2 3,15 34-6-6,18 17 1 2,-2-6-1 1,-1-13 3 0,-16-30-3-3,-33-50 1 3,-45-54-2 0,-36-61 1 1,-26-38-15-1,-45-96-5-2,-53-61 19 2,-26-39-3-1,-10-18-3 3,6 21-2-5,28 47 4 2,32 65 3 1,35 65 4-2,33 54-1 2,40 77 13 0,73 78 2 0,41 56-13 1,16 21 1-2,-2-16-1 3,-23-38 0-5,-35-51 2 0,-36-58-4 3,-38-42-1 4,-36-27 0-7,0-75-19 2,-74-68 11-1,-38-59 8 3,-25-39-6-2,-15-16 5 0,4 13-3 1,20 34 2-1,33 54 2 1,44 66 0-2,39 54 2 3,12 36 2 0,79 79 11 1,48 67-10-5,35 51-2 1,17 27 1 2,-11-5 1-1,-23-31-2-1,-35-51 0 3,-41-52-3-1,-32-50 1-1,-37-35-3 1,-16-71-16-1,-68-69 14 3,-42-54 2-5,-16-32 0 4,-5-1 0-2,10 14-3 0,20 26 3 0,23 40 2-1,36 49 1 2,31 43-1 3,27 43 4-4,14 12 3-3,57 62 4 5,29 35-8 1,18 32 0-5,4 5 0 1,-7-2 0 2,-10-18-2 0,-17-14-1 0,-10-8-2-1,-20-15-24 0,-14-1-25 2,-21 6-64-2,-18 19-88-1,-5-65-110 2,0 10-239 0</inkml:trace>
    </iact:actionData>
  </iact:action>
  <iact:action type="add" startTime="12228">
    <iact:property name="dataType"/>
    <iact:actionData xml:id="d1">
      <inkml:trace xmlns:inkml="http://www.w3.org/2003/InkML" xml:id="stk1" contextRef="#ctx0" brushRef="#br0">12724 6082 603 0,'0'0'59'6,"70"206"69"2,-43-130-31-1,0 6-37-1,0 1 17 2,-6-4-9 0,3-7-8 0,-6-11-6-2,-5-19-5 2,-6-22-3 0,-7-20-8 0,0-23-36-2,-20-60 0 2,-29-28 1 0,-8-8-1 0,2 25-1-2,16 29-1 2,21 39 4 2,18 26-4-2,12 22 120 0,55 54-47-1,10 23-49 0,5 8 9 1,-4-13-1-3,-14-17-6 3,-18-29-13 1,-22-27-5-2,-9-21-2 2,-15-50-6 0,0-61 1-3,-45-52-3 1,-27-38 3 1,-15-15-1-3,-1 7 0 3,12 38 1 0,21 54 1-2,37 56-1 5,18 61 1-4,55 36 5 0,52 98 2 0,32 54 0-1,21 48 12 4,9 18 12-4,-5-18-7 0,-25-34-7 2,-39-54 3 0,-43-61 1 0,-40-58-12-2,-17-33-9 2,-55-105 0 0,-45-81-2 1,-36-62 0-4,-5-37 0 4,2 1 0-2,22 48 0 4,42 70-1-5,38 74 1 2,37 84 0-2,37 48 3 1,73 108-1 0,38 63-2 0,28 37 0 2,3 6 0-2,-14-24 1-1,-38-51 1 2,-39-52-1 0,-45-60 1 3,-43-52-2-4,-4-25 0-1,-71-95-7 1,-27-61 4 1,-14-36 3-3,-3-20-1 4,19 12 0-2,24 31 1 1,32 41 0-2,34 49 0 2,10 55 1 3,63 38 0-4,38 60 4 0,34 69-4-1,18 35 0 2,-2 13 0-1,-10-9-1-1,-31-29 1 2,-38-37-1 3,-33-43-3-3,-33-37-33-4,-6-22-68 2,-40-69-99 3,-29-51 34-1,24 30-135-2,8-17-471 4</inkml:trace>
    </iact:actionData>
  </iact:action>
  <iact:action type="add" startTime="13593">
    <iact:property name="dataType"/>
    <iact:actionData xml:id="d2">
      <inkml:trace xmlns:inkml="http://www.w3.org/2003/InkML" xml:id="stk2" contextRef="#ctx0" brushRef="#br0">23198 3128 700 0,'0'0'158'6,"21"170"-10"0,6-39-34 2,12 27-31 0,12 18-30 0,14 5 9-2,3-13 9 2,-5-28-4 0,-18-38-7 0,-21-45-14-1,-20-57-12 0,-4-38-26 1,-35-100-6 0,-27-73-3-2,-21-56 2 2,-10-37-2 2,-14-10 3-3,-1 24-2 0,18 58 1 0,29 76 0 3,30 74-1-4,31 68 1-1,6 36 7 4,60 93 88 1,39 71-64 0,24 60-1-7,21 30 1 6,1 6-2-3,-6-33 0 4,-24-50-9-7,-32-67-4 5,-41-69-6 1,-32-52-5-1,-16-30-6-2,-35-91-14 2,-30-59 10 0,-21-51-9 0,-5-18-1-1,0 6-1 0,17 32 9 4,26 51 2-4,23 55 4-1,25 50 0 0,0 44 2 1,62 32 9 2,23 84 1-1,25 54-3 1,17 41-1-3,4 15 2 1,-10-15-4-2,-21-36 4 3,-32-55-7 1,-29-55 1-2,-27-48-4 0,-12-23-6 1,-12-84-26-1,-45-54 14 2,-22-53 10 0,-12-26-5-2,1-5 2 0,3 19-6 1,10 43 14-3,22 53 3 3,29 56 0 3,26 52 2-4,5 21 12-2,71 95 47 2,40 64-52 4,27 51-4-4,9 14 3-2,-10-16 9 2,-23-41-1 1,-29-54-6 0,-35-52-6-2,-28-56-4 2,-27-21-1-1,-4-81-22 2,-57-67 6-2,-31-52 1-1,-8-35-3 5,-6 1 4-5,3 13 1 0,20 41 5 2,16 53 6 0,28 55 2 0,35 57 1-3,4 35 10 3,69 104 10 1,40 69-17 2,21 45 0-6,9 14 2 3,-10-25 3-1,-24-51 5 0,-33-61-11-1,-31-59-2 2,-35-56 0-1,-6-60-18 3,-73-92-9-4,-30-64 16 1,-21-37-19 3,-5-1-6-2,18 19 10 0,16 33 16-3,35 56 9 2,31 59 1 2,29 60 1-2,34 44 15 2,61 102 31-3,36 70-23 2,27 54-13-3,11 18 8 3,-14-13 21 0,-29-42-27 0,-39-64-12-3,-37-65 0 4,-35-70-2 1,-15-33 1-1,-22-100-42-2,-48-61 42-1,-18-39 0 1,-15-11-13 0,4 22-8 1,16 31 6-1,25 52 5 0,35 52 10 1,23 57 0-2,47 23 14 2,53 93 12 0,31 47-1 1,19 40-21-4,-8 17 3 3,-15-14 7 0,-23-29-3 1,-34-54 0-4,-28-44-5 3,-27-43-5 1,-15-20-1 0,-12-78-28-3,-49-41 28 2,-18-39-2-2,-3-9 0 3,3 2-5-4,12 13 3 3,12 27 2 0,22 43 2 0,27 41 0-2,6 48 4 2,37 36 10 0,42 72 5 0,20 38-10-2,11 24-2 1,-3 2 8 2,-12-16 0 0,-26-46-6 0,-24-45-9-2,-28-51 0-1,-17-33-3 1,-26-89-34 0,-47-50 33 2,-17-33-12-3,-5-8-12 2,19 25 9-2,28 51 12 2,27 44 7 0,21 66 1 0,24 30 8-2,68 87 22 2,39 57-16 3,28 38-3-4,10 23-1 2,-4-9 1-3,-14-19-1-1,-15-30-5 3,-26-40-2-2,-28-45-2 2,-33-40 2 0,-17-39-3 1,-19-17-1-3,-13-77-8 1,0-48 4 3,-68-42 4-4,-26-27-4 1,-6 6-3 3,0 18-4-5,21 31 7 3,24 50 4-3,25 39-3 4,20 41 6-1,10 26 0 0,0 0 2-2,7 23-5 2,35 35-12 0,6 17-17 3,2 6-16-6,-5 6-40 2,-6 6-20 0,-26-51-104 1,-6 1-110-1</inkml:trace>
    </iact:actionData>
  </iact:action>
  <iact:action type="add" startTime="15527">
    <iact:property name="dataType"/>
    <iact:actionData xml:id="d3">
      <inkml:trace xmlns:inkml="http://www.w3.org/2003/InkML" xml:id="stk3" contextRef="#ctx0" brushRef="#br0">23596 5899 455 0,'0'0'249'6,"69"183"-78"3,-17-82-17-4,3 9-46 3,4 1-18 0,0-13-19 0,-7-19-1 0,-15-22-6-2,-16-30-20 3,-18-27-6-2,-3-33-25 2,-22-68-12-4,-38-43-1 3,-21-29 0 0,-6 6-1 0,8 15-1 0,19 39 2-1,23 42 0 4,22 34 0-4,15 37 1 4,8 17 9-9,57 62 69 6,24 44-37-1,17 28 4-1,6 14-4 2,4 6-7 0,-14-5-1 0,-21-24-11-1,-18-39-4 1,-27-38-9-1,-20-39-7 3,-16-26-3-7,-5-43-11 5,-42-66-6 1,-17-40 4-4,-4-32 6 4,1 0-2-1,17 25-2 0,16 41 4 0,20 47 7 0,14 52 0-2,29 18 10 3,44 77 6 1,24 46 2-6,16 24-3 4,0 15 1-1,-2-13 3 1,-19-28-6 1,-27-40-1-2,-30-40-7-1,-25-40-5 4,-10-15-2-6,-27-86-11 4,-56-52 9 0,-28-53-10-2,-15-21-4 5,8-7-6-4,20 30 9 1,32 45 6-3,41 57 8 1,25 68 1 3,49 38 9 0,64 101 6-1,39 68 4-3,26 51-4 3,1 17 9 2,-17-12-10-1,-34-46 5-5,-46-59 4 4,-34-62-13-1,-38-65-6 3,-10-48-4-7,-63-94-7 6,-46-70 2-1,-24-45-8-2,-12-9-4 2,11 28-9 0,34 55-7 3,45 70 8-4,52 65 19 3,13 48 6-7,85 70 6 4,40 77 0 1,17 51 0-2,9 24 0 2,-6-4 4 2,-24-21 4-2,-25-41-1-4,-30-52 0 5,-36-51-6-2,-30-49-6 2,-10-18-1-4,-37-75-8 3,-39-46 8 0,-13-33-2 0,-8-14-4-2,5 14-6 2,17 26 9 0,20 48-9 0,34 47-1-1,21 47 13-1,37 25 0 4,50 79 1-3,29 43 0 1,12 23 3 1,-4-9 4-2,-16-27 10-1,-36-44-6 1,-30-38 2 1,-20-29-11 1,-22-23-3-3,0-6-3 1,-12-47-4 0,-28-22 7 1,-2-13 0-2,4-8 1 2,11-2 0 0,6 11 0-1,12 18-1 2,4 27 0-1,5 23 1-3,0 19 0 4,18 0 3-1,30 44-4-2,16 18-1 2,0 0-3 2,0-9-1 0,-19-19-11-6,-14-15-9 3,-20-16-15 0,-11-3-43 2,-14-22-120-4,-44-32-5 6,19 14-82-4,-1 9-638-1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45:5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57">
    <iact:property name="dataType"/>
    <iact:actionData xml:id="d0">
      <inkml:trace xmlns:inkml="http://www.w3.org/2003/InkML" xml:id="stk0" contextRef="#ctx0" brushRef="#br0">8907 12716 763 0,'0'0'214'6,"0"0"-117"2,0 0 26 0,0 0-25-2,0 0-20 1,0 0-15 2,206-34 5-1,-130 30 21-2,16-4-13 2,24 4 4-1,26 4-1 2,30 0-18-3,27 0-6 2,15 14-24 0,16 0-9 0,10-7-7 0,-6-3-2 18,-7-1-2-22,-12 0 0-3,-23-1-11-1,-8 1 0 8,-9-3 0-1,3 0 0 0,-7 0 0-2,-5-3 0 5,-14-19 0-3,-12-3 0 0,-22 1 0-1,-8 2 0 2,-9 0 0 3,-15 3 0-4,-7-1 0-1,-19 1 0 1,-15 5 0 2,-16 7 0-2,-18-3 0 3,-5 8 0-5,-6 2 0 2,0 0 0 1,-17 0 0-3,-54 0 0 4,-42 14 0 2,-24 3 0-3,-21-12 0-3,-26-5 0 0,-26 0 0 3,-19-7 0 0,-22-10 0-1,-3 0 0 1,-7 5 0 0,3 5 0 0,11-3 0-2,13 0 0 7,21 6 0-5,21 0 0-2,26 4 0-4,11 0 0 6,21 0 0 1,21 0 0-1,18 0 0-2,26 0 0 2,20 8 0 4,17 2 0 0,12-5 0-12,14 0 0 4,6-2 0 5,0 1 0-1,0-4 0-2,0 0 0 2,0 4 0 0,31-1 0 0,41 0 0-1,37-3 0 4,32 0 0-4,18 2 0 2,10-2 0-5,15 5 0 3,6 7 0 0,17 5 0 2,25 4 0-4,6 1 0 4,8-3 0 2,-17-5 0-3,-7-6 0-4,-20 0 0 4,-20 0 0-2,-15 0 0 3,-24 1 0-4,-18-7 0 4,-16 1 0-1,-17-3 0 0,-15 0 0-2,-15 0 0 2,-25 0 0 2,-19 0 0-3,-9 0 0-1,-9 0 0 0,0 0 0 2,0 0 0 1,0 3-134-3,-44 18-84 2,12-6-122 0,2-13-158 1</inkml:trace>
    </iact:actionData>
  </iact:action>
  <iact:action type="add" startTime="14294">
    <iact:property name="dataType"/>
    <iact:actionData xml:id="d1">
      <inkml:trace xmlns:inkml="http://www.w3.org/2003/InkML" xml:id="stk1" contextRef="#ctx0" brushRef="#br0">11325 9869 579 0,'0'0'225'6,"0"0"-112"2,0 0-44 0,0 0 2-2,0 0-14 2,0 0-17 0,0 0-4 1,-113-4 11-4,76 4-15 5,-1 4-7-3,-4 14-10-2,1 4 6 3,-6 6 5 0,2 3-2 1,0 9 0-2,3 0 1 0,1 2 2 0,-1-1 0 2,2 3-6-2,-1 3-13 4,10 2 8-6,-3 1-5 3,5 6 3 0,2-1 5-2,4 5 2 2,4 0 0 0,4-3-7-1,3 1 8 0,6-3-5 3,3-4-3-4,3 7-11 4,0-1 13-6,0 1-2 4,0 2-5 0,0-2 4-2,16-1-12 2,8-2 9 0,7-9 5 1,1-8-9-2,11-4-3 1,6-10-4-2,-2-2 2 3,6-10-1-4,-4 0 1 3,-6-9 1 0,2-3-2 0,0 0 2 0,2-3 0-2,3-29-1 4,0-18-2-4,5-7 1 1,0-18-2 0,-2-4 2 1,0-11 0 0,-1-10 0 0,-10-11 3-1,-2-4-3 1,-11 7 3 0,-13 9-1-1,-6 20-1 1,-10 8-2-2,0 8-1 2,-13 7 2-2,-29 4-3 3,-16 12-1-2,-3 5 3 2,0 4-3-2,1 9 0-1,10 6-65 4,8-1-20-3,10 0-63 1,30 17-111-3,2 0-281 2</inkml:trace>
    </iact:actionData>
  </iact:action>
  <iact:action type="add" startTime="15459">
    <iact:property name="dataType"/>
    <iact:actionData xml:id="d2">
      <inkml:trace xmlns:inkml="http://www.w3.org/2003/InkML" xml:id="stk2" contextRef="#ctx0" brushRef="#br0">11246 8164 229 0,'0'0'627'4,"0"0"-437"3,0 0-53 2,0 0-16-2,21 190-41 0,-21-101-3 1,0 17-21-1,-10 4-12 2,-8-1-17-4,9-11-8 4,-3-19-8-1,3-14-9 0,5-27-4-2,4-19-21 3,0-16-66-3,0-3-111 2,0-14-119-2,10-18-492 2</inkml:trace>
    </iact:actionData>
  </iact:action>
  <iact:action type="add" startTime="15691">
    <iact:property name="dataType"/>
    <iact:actionData xml:id="d3">
      <inkml:trace xmlns:inkml="http://www.w3.org/2003/InkML" xml:id="stk3" contextRef="#ctx0" brushRef="#br0">11436 8592 186 0,'0'0'819'7,"0"0"-707"-3,0 0-7 5,0 0 33-2,-172-12-66-1,100 12-39 2,2-3-26 0,13 3-4 0,15-2-3 1,8 2-13-2,20-3-60-1,14 0-61 3,0 0-43-2,0 3-237-1</inkml:trace>
    </iact:actionData>
  </iact:action>
  <iact:action type="add" startTime="15970">
    <iact:property name="dataType"/>
    <iact:actionData xml:id="d4">
      <inkml:trace xmlns:inkml="http://www.w3.org/2003/InkML" xml:id="stk4" contextRef="#ctx0" brushRef="#br0">11697 9089 720 0,'0'0'228'4,"0"0"-147"4,0 0 63-1,0 0-57 1,4-180-20-2,-16 118-3 4,6 6-5-3,6 3-12-1,0 3-8 2,0 7-4 0,8 10 2 0,14 6-11-3,0 5-11 4,8 6-4-2,-1 1-7 4,11 12-2-6,1 3-2 1,0 0-14 3,1 3-68-2,-4 26-54 2,-1-2-74-4,-34-16-67 3,1-1-488 0</inkml:trace>
    </iact:actionData>
  </iact:action>
  <iact:action type="add" startTime="16223">
    <iact:property name="dataType"/>
    <iact:actionData xml:id="d5">
      <inkml:trace xmlns:inkml="http://www.w3.org/2003/InkML" xml:id="stk5" contextRef="#ctx0" brushRef="#br0">12222 8671 655 0,'0'0'264'8,"0"0"-112"-5,0 0-47 6,0 0-34-1,0 0-17 0,0 0-7-3,-150 163 8 3,111-114-9 1,11 1-15-2,9-4-17 1,16-7-2-1,3-13-4 1,0-10-1 0,30-16-6-3,17 0 0 4,1-23-1-2,1-35 1 2,-1-5-1-2,-10-6-3 0,-8 4 2 0,-12 10-12 5,-10 19 2-7,-3 21-10 1,-5 15 16 2,0 0 5 0,0 24 4 1,-13 27 17-4,-8 11-9 3,2-3 1 1,4-1-10-1,4-12 0-3,4-4-3 3,7-7-2 1,0-8-47-4,0-4-96 4,0-23-47-1,0 0-249-1</inkml:trace>
    </iact:actionData>
  </iact:action>
  <iact:action type="add" startTime="16629">
    <iact:property name="dataType"/>
    <iact:actionData xml:id="d6">
      <inkml:trace xmlns:inkml="http://www.w3.org/2003/InkML" xml:id="stk6" contextRef="#ctx0" brushRef="#br0">12459 9080 768 0,'0'0'187'3,"0"0"-37"5,58-181-75 0,-42 129-36-2,4 8-24 3,-3 15-4-2,0 12 8 3,-1 10 8-6,1 7-4 4,1 0 23 0,0 0-14 0,3 20-12 0,-2 25-8-2,-4 6-7 2,-6 1 0 0,-5-2-4 1,-4-8-1-4,0-13-17 3,0-10-21 1,0-17-40-4,14-2-50 3,-13 0-143 1,11-23-301-2</inkml:trace>
    </iact:actionData>
  </iact:action>
  <iact:action type="add" startTime="16927">
    <iact:property name="dataType"/>
    <iact:actionData xml:id="d7">
      <inkml:trace xmlns:inkml="http://www.w3.org/2003/InkML" xml:id="stk7" contextRef="#ctx0" brushRef="#br0">13299 8626 90 0,'0'0'646'5,"0"0"-467"4,0 0-50-2,0 0-59 2,0 0-43-3,0 0 1 1,0 0 0 3,-98 41 6-6,82-24-6 4,3 2 11 0,13 9 5 0,0 1-4-2,0 7-8 2,13 2-10 1,14 0 4-1,-2-1 2-1,-6-1 8 0,-15-2-9 1,-4-3-6-1,0-4-21-1,-23-11 0 2,-26-2-14 1,-5-9-19-1,1-5-47-3,2 0-44 6,2 0-36-5,37 0-129 3,7 0-396-5</inkml:trace>
    </iact:actionData>
  </iact:action>
  <iact:action type="add" startTime="17314">
    <iact:property name="dataType"/>
    <iact:actionData xml:id="d8">
      <inkml:trace xmlns:inkml="http://www.w3.org/2003/InkML" xml:id="stk8" contextRef="#ctx0" brushRef="#br0">13354 9417 522 0,'0'0'263'4,"0"0"-109"2,0 0-41 1,0 0-75 1,0 0-29 1,0 0 15-4,86-50 7 3,-83-19 5 0,6-6-8-2,1-21 0 3,2-6 2-2,0 3-11 1,0 10-7-2,-5 19-6 4,5 17 0-3,-4 17-5 2,-4 15 2-5,-1 4-1 5,-2 9-4-2,-1 2 2 1,5 6 0-2,0 0 3 2,11 0-1 1,5 0 1-2,2 9-2 2,-4 21 0-3,-3 5 3 1,-6 6 14 2,-10-2-8-3,0-6 3 2,0-7-13 0,0-12-2-1,-28-8-1-1,-6-6-12 4,-2 0-17-4,3 0-51 5,2 0-57-9,23-8-142 7,7-1-326 0</inkml:trace>
    </iact:actionData>
  </iact:action>
  <iact:action type="add" startTime="17873">
    <iact:property name="dataType"/>
    <iact:actionData xml:id="d9">
      <inkml:trace xmlns:inkml="http://www.w3.org/2003/InkML" xml:id="stk9" contextRef="#ctx0" brushRef="#br0">14081 8768 401 0,'0'0'173'7,"0"0"-18"-3,0 0-87 4,0 0-52 1,0 0-2-1,0 0 59-3,-30 2 34 3,-12-2-17 0,-10 0-28 0,4 10-21-1,-2 11-3 1,15 8-6-1,7 0 2 2,17 4-3-4,11 0-5 4,0-3-7-2,0-4 0 1,35-3-6-2,7-13 4 4,2-6-9-4,-2-4-8 4,-8 0 0-5,-4-39-2 2,-9-14-3 2,-9-7-32 0,-6-3-10-3,-6 3-40 2,0 14-38 0,0 37-111-1,0 9-255 0</inkml:trace>
    </iact:actionData>
  </iact:action>
  <iact:action type="add" startTime="18250">
    <iact:property name="dataType"/>
    <iact:actionData xml:id="d10">
      <inkml:trace xmlns:inkml="http://www.w3.org/2003/InkML" xml:id="stk10" contextRef="#ctx0" brushRef="#br0">14560 8601 481 0,'0'0'249'3,"0"0"-159"4,0 0 17 2,0 0-18-4,0 0-28 3,0 0-19 1,-146 113 10-1,133-84 16-3,9 8-1 5,4 1-5-4,0 9-8 4,0 2-9-6,19 1-10 4,1-2-8 1,-3-7-10-2,-11-11-5-1,-3-9-8 3,-3-4-2-2,0-5-2 1,-13 1-7-1,-20 1 7 0,-6-8-7 1,-12-6-12 0,7 0-47-2,-1 0-41 2,6-6-54 0,29-10-73 0,10 1-263 1</inkml:trace>
    </iact:actionData>
  </iact:action>
  <iact:action type="add" startTime="18551">
    <iact:property name="dataType"/>
    <iact:actionData xml:id="d11">
      <inkml:trace xmlns:inkml="http://www.w3.org/2003/InkML" xml:id="stk11" contextRef="#ctx0" brushRef="#br0">14670 9029 467 0,'0'0'168'1,"172"2"-61"8,-125-13-48-2,-9-24 44-1,-8-9-84 3,-11-8-16-2,-12 9-3 1,-2 3 0-2,-5 18 1 4,0 12 2-3,0 4-1 2,0 6 23-4,-27 0 33 3,-10 9-13-1,-5 20-9 1,0 12 15-2,2 1-2 3,9 4-4-2,13 0-2 1,12-3 14 1,6 3-5-1,0-2 5 2,37 2-27-5,11-4-20 1,4-8-1 3,3-8-9-2,-4-21-4 1,-2-5-37-2,-38-5-100 4,5-26-141-4</inkml:trace>
    </iact:actionData>
  </iact:action>
  <iact:action type="add" startTime="20161">
    <iact:property name="dataType"/>
    <iact:actionData xml:id="d12">
      <inkml:trace xmlns:inkml="http://www.w3.org/2003/InkML" xml:id="stk12" contextRef="#ctx0" brushRef="#br0">16195 13170 493 0,'0'0'228'4,"0"0"-80"3,171 2-16 2,-111-2-44-2,4 0-37-1,12 0 2 3,6-7 1-2,15-5 8 1,16 7-3-2,11 3 7 2,7-1-20 1,-1 3-9-2,-2 0 0-1,-2 0-10 4,-9 0-3-4,0 0-8 3,-3 0 2-1,3 0-5-1,5 0-3 1,4 0-8 0,14 0 2-2,7 0-4 2,5 0 1 1,-7 0 0-2,-16 0 8 0,-16 0 8 0,-23 0-1 1,-11 0 3 0,-9 0-7-2,4 0-4 2,-2-3-7 0,7-3 2 1,9-5-3-5,0 3-7 7,-2-7 1-5,1 6 6 3,-5-1 2-4,4-7-1 3,2 3 5 0,1-5-4 0,1 2 7-2,-1 4-5 3,-8-1-1-1,1 0-1-1,1 3 0-1,5-2 3 2,1 3-5 0,5 3 8 0,4 2-6-2,2 5 3 3,-3 0-3-2,2 0 2 1,0 0-1-2,-2 0-1 4,3 0 3-4,0-4-5 5,6-15 6-8,8-6-3 5,6-1 3 0,0-3-5 0,1 0-1-1,1 4 0 0,-3 9 0 2,1 11 0-2,-13 5 4-1,-6 0 6 2,-18 19-6 0,-15 13 6 0,-13 1-8-1,-19-3-2 0,-8-6-5 1,-16-12-21 0,-12-7-36-3,0-5-105 5,-14 0-118-4,-23 0-84 3</inkml:trace>
    </iact:actionData>
  </iact:action>
  <iact:action type="add" startTime="23053">
    <iact:property name="dataType"/>
    <iact:actionData xml:id="d13">
      <inkml:trace xmlns:inkml="http://www.w3.org/2003/InkML" xml:id="stk13" contextRef="#ctx0" brushRef="#br0">16347 18574 274 0,'0'0'76'6,"0"0"16"1,0 0-13 0,0 0 11 2,0 0 47-5,0 0-4 4,0 0 6 1,55-44-9-2,-52 44-23 0,1 0-47 0,9 0 31 2,18 0-54-1,16 0-17-2,22 0 6 1,25 0 21 1,35 0 3 0,36-4 1 3,19 4 6-6,4 0-28 3,-13 0-10 0,-26 0 38 0,-26 0-38-1,-28 0 4 0,-43 4 0 2,-35-4-9-2,-20 0-6-2,-97 0-4 4,-61 0-3-1,-58-21 4 0,-25-1-1-3,5 6 0 4,20 3-4-2,33 13-7 0,46 0 6 1,40 0 0 1,36 0 0-3,29 0 1 1,34 0 2 0,6 0-2 1,84 0 2 1,59 0-2-1,54 0 2 0,17 0 0-2,-6 3 1 4,-37 20 2-6,-46 4 7 5,-44-1 30-1,-38-13-19-1,-27-6-6-1,-21-3-3 1,-40-4-2 1,-68 0-10 1,-54 13 6-3,-23 4-3 2,6-3-5-1,25 0-3 1,43-4-2 0,43-3 5-2,40-7-28 1,28 0-58 2,53 0-109-2,11 0-130 1,22 0-353-1</inkml:trace>
    </iact:actionData>
  </iact:action>
  <iact:action type="add" startTime="23974">
    <iact:property name="dataType"/>
    <iact:actionData xml:id="d14">
      <inkml:trace xmlns:inkml="http://www.w3.org/2003/InkML" xml:id="stk14" contextRef="#ctx0" brushRef="#br0">21273 18593 800 0,'0'0'265'8,"0"0"-127"-2,0 0 18 0,0 0-39 2,207 12-63 0,-91-1-3 1,44-3 0-3,29 9 0 1,20-5-8 1,-4 0-1 1,-22 2 1-4,-21 2-7 3,-35-8 5 2,-45 4 0-2,-34-7-4-2,-34-5-19 2,-32 0-6 0,-104 0-7 0,-74-5-2-1,-66-26-2-1,-24 0 5 5,12 7-2-5,34 11-4 0,51 2-4 2,57 5 2 0,54 6 2 0,41 0 0-2,37 0 0 2,44-6 3-1,67 4-2 26,57-3 0-33,27 5 1 0,0 0 2 0,-32 13-3 5,-37 17-1 2,-50-6 0 0,-37-7 0 2,-29-11 0-4,-10 2 5 5,-10 3-5-4,-42-5 0 5,-11 1 0-5,2-7-4-1,6 0-4 4,6 0-47-2,9 0-66 0,8 0-97 1,25 0-137-1,7 0-903 1</inkml:trace>
    </iact:actionData>
  </iact:action>
  <iact:action type="add" startTime="24832">
    <iact:property name="dataType"/>
    <iact:actionData xml:id="d15">
      <inkml:trace xmlns:inkml="http://www.w3.org/2003/InkML" xml:id="stk15" contextRef="#ctx0" brushRef="#br0">26706 18167 0 0,'0'0'521'2,"0"0"-396"6,0 0 56 1,0 0-45-2,0 0-34 1,0 0-21-2,-85 3 17 4,129-3 33-5,39 0-11 2,34 8-32 1,28-2-25 1,16-1-11-4,7 3-23 3,-13 3 3 1,-28-3 1-1,-30 9 5 0,-36-10-11-1,-33 0-6 2,-22-2-9-2,-6 0-8-2,-88-5-2 3,-54 0 2 1,-51 0-2-2,-26 0 1 2,-2-24 1-2,26-5-4 0,34 9 0 5,51 14-2-12,45-2 2 10,36 8 1-2,23 0-1-1,6 0 9 1,66 0-2-1,57 0 0 1,43 34-6-1,19 6 2 3,-2 12-3-6,-25-5 0 4,-36-4-1 0,-38-14 1-2,-37-12 20 3,-29-8-4-1,-18-9 1-1,-15 0-17 2,-54 0-2-1,-36-30 2-3,-22-3 1 6,-5 5 3-6,6 14-3 2,13 7-1 1,22 7-39-1,20 0-78 2,68 0-100-4,3 7-198 3</inkml:trace>
    </iact:actionData>
  </iact:action>
  <iact:action type="add" startTime="27092">
    <iact:property name="dataType"/>
    <iact:actionData xml:id="d16">
      <inkml:trace xmlns:inkml="http://www.w3.org/2003/InkML" xml:id="stk16" contextRef="#ctx0" brushRef="#br0">28247 14248 524 0,'0'0'193'5,"0"0"-23"3,0 0-30 0,0 0-40-2,0 0-5 2,-30 159-12 0,11-121 19-1,-1-6-4 1,4-8-22-2,8-7-11 4,-3-11-14-4,9-6-21 2,2 0-30-2,-2-17 0 2,2-37 0 1,0-26 5-4,0-18 2 4,26-12-4 0,7-7 2 0,2-5-5-4,-1-7 9 4,4 3-6-2,-4 11 4 1,0 13 1-2,-10 20 2 2,-5 22 2 0,1 13-11 0,-2 15 5 0,-2 10-3-2,-5 7 5 5,-1 5 4-6,-4 8 12 0,-1 2-4 3,5 0-5 1,4 0 2-2,12 0-8-1,3 22-2 4,8 18-3-3,0 18 3 2,-3 13-6-5,-8 14 6 4,-9 4-5 0,-4 2 4 0,-13-14-4-1,0-14-1 1,-8-6 1 0,-40-11-1-1,-23-3 0 1,-21-7 0-1,-6-5-1 2,-4-4-2-2,12-3 2-2,19-3-2 3,21-9 1 1,18-4-28-1,27-8-39-3,5 0-74 4,29-12-94-1,7-7-70 0,6 2-445-2</inkml:trace>
    </iact:actionData>
  </iact:action>
  <iact:action type="add" startTime="27835">
    <iact:property name="dataType"/>
    <iact:actionData xml:id="d17">
      <inkml:trace xmlns:inkml="http://www.w3.org/2003/InkML" xml:id="stk17" contextRef="#ctx0" brushRef="#br0">29315 14015 240 0,'0'0'712'3,"0"0"-574"6,0 0-19-2,0 0-5 2,0 0-46-4,-134 142 6 4,65-53 5-2,-2 7-16 1,9 0 7 0,6-2-13-2,11-15-16 4,5-14-24-3,12-15-8-2,5-21-9 3,16-14-1 1,2-15-9-2,5 0-56-1,0 0-47 3,0-32-41-2,29-21 3 3,-13 20-41-6,-5 1-235 5</inkml:trace>
    </iact:actionData>
  </iact:action>
  <iact:action type="add" startTime="28187">
    <iact:property name="dataType"/>
    <iact:actionData xml:id="d18">
      <inkml:trace xmlns:inkml="http://www.w3.org/2003/InkML" xml:id="stk18" contextRef="#ctx0" brushRef="#br0">29044 13889 746 0,'0'0'171'5,"0"0"1"3,0 0-63-2,0 0-28 3,0 0 6-2,24 169 16-1,-24-119-17 2,0-6-16 1,0-8-19-1,0-9-24-3,0-6-23 5,0 5-4-3,-11 0-6 2,1 1-36-4,1 0-44 3,5-6-37 0,4-11-41 0,0-10-1-2,0 0-239 1</inkml:trace>
    </iact:actionData>
  </iact:action>
  <iact:action type="add" startTime="28578">
    <iact:property name="dataType"/>
    <iact:actionData xml:id="d19">
      <inkml:trace xmlns:inkml="http://www.w3.org/2003/InkML" xml:id="stk19" contextRef="#ctx0" brushRef="#br0">29787 13021 849 0,'0'0'203'6,"0"0"-61"-2,5 155-36 5,-20-79-34-1,-10 20 8-1,-2 10-17 0,0 9-13 0,-4 5 10 1,5-5-29 0,-3-9-4 0,8-15-19-1,-1-17-8 1,6-16-3-1,6-26-7-1,6-13-48 3,4-15-53-1,0-4-104 0,4 0-77-3,10-19-260 4</inkml:trace>
    </iact:actionData>
  </iact:action>
  <iact:action type="add" startTime="28825">
    <iact:property name="dataType"/>
    <iact:actionData xml:id="d20">
      <inkml:trace xmlns:inkml="http://www.w3.org/2003/InkML" xml:id="stk20" contextRef="#ctx0" brushRef="#br0">29896 13722 942 0,'0'0'120'4,"0"0"-49"3,0 0 63 2,0 0-63-1,-183-34-24-3,119 34-4 5,9 0-29-4,10 0-14 4,10 0-11-6,18-6-92 5,17-11-69-2,0 4-122 1,0-4-303-1</inkml:trace>
    </iact:actionData>
  </iact:action>
  <iact:action type="add" startTime="29087">
    <iact:property name="dataType"/>
    <iact:actionData xml:id="d21">
      <inkml:trace xmlns:inkml="http://www.w3.org/2003/InkML" xml:id="stk21" contextRef="#ctx0" brushRef="#br0">30312 12879 490 0,'0'0'294'6,"0"0"-105"0,0 0-27 2,0 0-70-1,18 163-26 1,-44-76-5-1,-8 20 9 0,-3 12-1 1,-2 10-22 1,0-4-16-3,4-6 15 3,4-16-10-3,7-12-13 4,3-24-13-5,11-21-3 3,6-25-3-1,4-19-4 2,0-2-18-3,0 0-12 1,21-10 14 1,17-20 12 0,6-3-1 0,1 0 3-1,-6 7 2 0,1 6-2 1,-12 7 2 0,-7 6 1 0,-7 7 2 0,-1 0 6-1,0 11-8 0,-12 33 16 2,-1 13 0-2,0 6-5 1,0-3-3-3,0-8-6 4,0-13 0-1,-1-12-5 0,-2-13 2-3,3-9-29 3,0-5-35 0,0 0-60 0,3 0-100-1,8-12-15 0,6-5-186 3</inkml:trace>
    </iact:actionData>
  </iact:action>
  <iact:action type="add" startTime="29545">
    <iact:property name="dataType"/>
    <iact:actionData xml:id="d22">
      <inkml:trace xmlns:inkml="http://www.w3.org/2003/InkML" xml:id="stk22" contextRef="#ctx0" brushRef="#br0">30917 13926 457 0,'0'0'215'0,"0"0"-41"5,0 0-40 1,0 0-37 3,0 0-16-1,0 0-1-3,-118 15-3 3,81 6-14 0,10-2-12 1,3 5-12-4,9-6-10 5,5 1-13-4,10 4-6 4,0-4-9-5,0 1-1 2,17 3-9 1,18-12-11 1,0-5-4-4,3-6-7 3,2 0 13 1,-4-11 5-2,-3-18 9 0,-4-6 1 3,0 7 2-1,-11 2-4-3,-9 12 5 0,-5 11 0 1,-4 3 4 1,0 0 46 0,0 22 0-2,-13 16-41 5,-5 8-2-5,2 0 3 5,2-3-7-8,3-5-3 5,7-7 0 0,1-14-2 0,3-10-19-2,0-7-36 1,0 0-46 2,0-14-68-2,7-5-111 2,5-3-231-4</inkml:trace>
    </iact:actionData>
  </iact:action>
  <iact:action type="add" startTime="30039">
    <iact:property name="dataType"/>
    <iact:actionData xml:id="d23">
      <inkml:trace xmlns:inkml="http://www.w3.org/2003/InkML" xml:id="stk23" contextRef="#ctx0" brushRef="#br0">31500 14015 92 0,'0'0'513'5,"0"0"-431"4,0 0 19-3,0 0-11 3,0 0 33-3,0 0-15 4,-78-3-35-5,36 11 8 2,5 16-1 1,6 0-20 0,7 2-11-2,8 3-23 2,9 0-6 0,7 2-10 0,0-7 0-1,17-5-4 1,21-9 6-1,12-10-12 2,2 0 0-4,0-26-3 4,-4-19 1-2,-11-4-1 4,-15-2 0-6,-2 6 2 5,-14 6 0-4,1 16-1 4,-7 8 3-6,0 11-2 3,0 4 2 1,0 11 4 0,-10 44 9-1,-20 32-7 0,-9 31 7 2,-8 21 5-1,2 19 0-1,-10 11 0-1,-3-4 12 2,0-23-17 1,-4-33-5-4,0-34-8 4,-1-26-1-1,-3-23-5 0,4-11-7-3,4-15-17 5,13 0-35-3,14-34-24 3,19-33-69-8,12 23 26 8,0-6-143-2</inkml:trace>
    </iact:actionData>
  </iact:action>
  <iact:action type="add" startTime="30608">
    <iact:property name="dataType"/>
    <iact:actionData xml:id="d24">
      <inkml:trace xmlns:inkml="http://www.w3.org/2003/InkML" xml:id="stk24" contextRef="#ctx0" brushRef="#br0">32203 14077 462 0,'0'0'113'8,"0"0"-39"-1,0 0 129-1,0 0-81 2,0 0-25-1,0 0-20 2,-158 8 8-4,125 28 7 5,9 8-14-4,11 3-6 4,10-1-17-6,3 1-33 4,0-6-15 0,0-9-3 0,18-6-4-1,4-9 0 0,2-10-1 2,-6-7-11-2,2 0 2 0,6-19-7 0,-7-25 2 2,2-10-10-2,-10-1-14-1,2 6-4 3,-10 11-16-1,-2 9-59 0,-1 29-87-3,0 0-236 5</inkml:trace>
    </iact:actionData>
  </iact:action>
  <iact:action type="add" startTime="30949">
    <iact:property name="dataType"/>
    <iact:actionData xml:id="d25">
      <inkml:trace xmlns:inkml="http://www.w3.org/2003/InkML" xml:id="stk25" contextRef="#ctx0" brushRef="#br0">32301 14505 201 0,'0'0'485'5,"0"0"-348"0,31-151 65 5,-23 89-79-4,-1 6-15 4,2 10-30-6,-1 16-22 4,-1 10-17 0,-3 11-10-1,3-1-19 1,3 9-10-1,-1 1 0 2,5 0-3-2,11 0-86 0,12 0-82 0,-19 11-141 1,3 5-384 0</inkml:trace>
    </iact:actionData>
  </iact:action>
  <iact:action type="add" startTime="31157">
    <iact:property name="dataType"/>
    <iact:actionData xml:id="d26">
      <inkml:trace xmlns:inkml="http://www.w3.org/2003/InkML" xml:id="stk26" contextRef="#ctx0" brushRef="#br0">32830 14253 333 0,'0'0'429'5,"0"0"-311"2,0 0 8 1,0 0-36 0,0 0-1-1,0 0-4-1,-150 14-16 2,115 11-10 1,4 1-16-1,10 2-17-3,8-6-10 4,13-6 9-2,0 1-9 1,0-7-7-2,0 0-3 4,18-5-5-4,11-5-2 4,0 0-3-6,2 0-11 4,-4-12-14 0,-3-7 7 0,-9 2-2-1,-2 10 11 1,-10 4 11 1,-2 3 2-3,-1 0 3 0,0 0-3 2,0 0 16 0,0 0-8 1,0 0-1-3,0 0-2 2,0 30 5 0,-7 17-3 0,-12 13-5-3,-1-2-2 5,7-12-1-4,5-13 1 3,3-19-7-1,5-14-23-1,0-4-48 0,13-45-93 1,3 16-101-1,1 0-388 0</inkml:trace>
    </iact:actionData>
  </iact:action>
  <iact:action type="add" startTime="31658">
    <iact:property name="dataType"/>
    <iact:actionData xml:id="d27">
      <inkml:trace xmlns:inkml="http://www.w3.org/2003/InkML" xml:id="stk27" contextRef="#ctx0" brushRef="#br0">33392 14217 559 0,'0'0'157'6,"0"0"45"3,0 0-49-4,0 0-118 4,0 0-29-2,0 0 20 2,-55-2 17-4,16 21 15 5,2 0-1-4,8 8 10 0,3 4-5 3,12 7-2-1,4 8-12-1,10 1-9 1,0 5-9-1,0-3-2 0,6 0 2 2,15-2-14-4,-7-6-3 3,-5-3-7 3,-9-11-5-4,0-2-1 1,-16-4-3-2,-36-4-10 2,-21-5-31 0,-14-12-46-2,-14 0-32 2,-18 0-62 2,73 0-66-4,-3 0-424 4</inkml:trace>
    </iact:actionData>
  </iact:action>
  <iact:action type="add" startTime="32220">
    <iact:property name="dataType"/>
    <iact:actionData xml:id="d28">
      <inkml:trace xmlns:inkml="http://www.w3.org/2003/InkML" xml:id="stk28" contextRef="#ctx0" brushRef="#br0">33495 15085 401 0,'0'0'161'6,"-182"0"52"4,33 0-31-6,-61-6-16 4,-75-25-15 0,-96-15 15 1,-90-6-49 1,-71-2 0-5,-22-1-43 3,31 5-39 0,56 14-35 1,75 16-11-4,82 20-16 5,72 0-54-4,86 13-83 4,162 6-50-7,59-8-91 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45:5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8">
    <iact:property name="dataType"/>
    <iact:actionData xml:id="d0">
      <inkml:trace xmlns:inkml="http://www.w3.org/2003/InkML" xml:id="stk0" contextRef="#ctx0" brushRef="#br0">25282 3040 61 0,'0'0'717'5,"0"0"-529"1,0 0-62 3,0 0-1-1,0 0-12-2,0 0 7 2,0 0-26 0,218 0-6 0,-123 0-25 0,37 0 5-2,33 0-17 2,29 0-7 0,19 16-5-2,12 9-12 2,-7 3 6 0,-10-2 3 1,-19 3-13-2,-20-14-13 2,-11 1 6-3,-17-9-11 4,-17-4-5-6,-30-3 0 4,-30 0 0 0,-30 0 0 1,-20 0 0-3,-14 0 0 1,0 0 0 0,0 0 0 1,-51 0 0-1,-60 7 0 1,-46 5 0-1,-38-12 0 2,-33 0 0-3,-17 0 0 65,-18-16 0-70,-1-3 0-1,13 8 0 0,31 8 0 1,30 3 0-1,38 0 0 0,37 0 0 0,36 3 0 0,34 2 0 3,23 1 0 5,20-4 0-1,2 2 0-1,0-3 0 3,0 5 0-1,40 0 0-3,32 7 0 4,29 7 0-1,29 4 0 0,29 0 0-2,11 4 0 2,-4-7 0 0,-9-1 0-1,-23-7 0-1,-15-7 0 4,-11-6 0-4,-17 0 0 4,-16 0 0-6,-20 0 0 4,-14 0 0 0,-20-4 0 0,-10 2 0-2,-11 2 0 2,0 0 0 2,0 0 0-4,-24 0 0 2,-49 0 0-1,-40 0 0 0,-26-5 0 2,-12-11 0-4,-20-9 0 4,0 4 0-2,9-2 0 1,24 10 0-2,28 3 0 4,30 6 0-3,33 4-35 2,19 0-14-5,25 0-5 4,3 4-36 0,0 23-53 0,28-14-108-2,2 0-99 2</inkml:trace>
    </iact:actionData>
  </iact:action>
  <iact:action type="add" startTime="19173">
    <iact:property name="dataType"/>
    <iact:actionData xml:id="d1">
      <inkml:trace xmlns:inkml="http://www.w3.org/2003/InkML" xml:id="stk1" contextRef="#ctx0" brushRef="#br0">15535 8160 392 0,'0'0'732'7,"0"0"-607"0,0 0 24 0,161-10-20 2,-85 8-60-2,27-1-13 2,20 3-12-5,8 0-1 4,3 0 10 1,-13 0 5-3,-8 0-6 2,-24 0-14 0,-24 3-3 0,-22 1-12-2,-24 4 20 2,-14-8-37-1,-5 0-6 2,-24 0 0-1,-69 0 0-2,-48 0 0 2,-46 0 0 2,-10 0 0-4,8 0 0 1,23-8 0 3,31 6 0-3,36 0 0 2,28 2 0-5,35 0-6 4,22-3-4 1,14 1 2-4,21-8-2 3,63 6-5 0,45 1 13 0,36 3 2-3,12 0 1 4,-3 0-1-2,-27 11 0 1,-39 4 4-1,-32 2-4 1,-32-7 3 0,-24-3-2 0,-17-4 0-2,-3 2 2 1,-54 7-2 5,-43-3 0-8,-32 3-2 3,-2-7 1 1,10-2-1 0,24 2 2 0,23-1-2-2,32-2 1 2,28-2-1-1,14 0 0 2,3 0-4-4,63 0-44 4,31 0-46-1,19-11-94 0,-61 5-84-2,-11 4-164 2</inkml:trace>
    </iact:actionData>
  </iact:action>
  <iact:action type="add" startTime="20565">
    <iact:property name="dataType"/>
    <iact:actionData xml:id="d2">
      <inkml:trace xmlns:inkml="http://www.w3.org/2003/InkML" xml:id="stk2" contextRef="#ctx0" brushRef="#br0">24304 7956 569 0,'0'0'456'5,"0"0"-328"3,169-5 63 1,-73-1-56-2,9 0-58-1,5 4 7 2,-4 2-1 0,-11 0-14 0,-13 0-8-2,-20 0-15 2,-23 2-14-1,-18 4 5 2,-21-3-14-3,0 0-6 2,-72-3-9 0,-36 0-5 0,-40 0-2 0,-10 0 3-1,-2 0-3 1,15 0-2 0,18 0 1 0,27 0-15-2,32 0 3 4,34 0 12-4,23 0-1 0,11 0 2 1,24 0-2 1,49 5-3 1,30 7 3-4,13 7 2 4,-10 4-1-1,-17 2 0 0,-33-6 0-2,-30-5 1 3,-14-8-1-2,-12-4 5 0,0-2-2-1,-11 0 1 2,-24 0-4 1,-5 0-2-1,5-2-1-1,7-12-31-1,7-2-43 4,5 2-98-3,16 9-91-2,0 1-216 3</inkml:trace>
    </iact:actionData>
  </iact:action>
  <iact:action type="add" startTime="21428">
    <iact:property name="dataType"/>
    <iact:actionData xml:id="d3">
      <inkml:trace xmlns:inkml="http://www.w3.org/2003/InkML" xml:id="stk3" contextRef="#ctx0" brushRef="#br0">29406 8145 546 0,'0'0'188'6,"0"0"9"0,0 0-50 2,0 0-38-1,0 0 19 2,0 0 9-3,0 0-25 2,94 7-26 1,-13-7-9-2,18 0-12-2,13-2-16 4,10-3-14-1,2-3 0 0,-7 2-3-3,-19 4-8 4,-26-1 1-1,-27 0-3 0,-25 3-7-3,-13-2 0 4,-7 2-12-1,-3 0-3 0,-58 0 0-2,-29 0-4 2,-33 0 8-1,-7 0-4 2,-1-4 0 0,10-15 0-4,17 1 0 6,23 6 0-5,28 4 0 1,29 5 0 1,15 0 0 0,9 1 0-2,33 2 0 1,48 0 0 0,42 0 0 2,28 0 0 0,13 24 0-5,-8 0 0 5,-19 5 0-1,-43-10 0-1,-36-3 0-1,-34-4 0 2,-21-11 0 0,-3 1 0 0,-14-2 0 0,-51 0 0-1,-32 0 0 2,-24 0 0-2,-12-15 0-2,13 1 0 4,17 7 0-1,21 1 0 0,24 6 0-3,23-4 0 4,21 2 0-2,14 2 0 3,0 0-95-6,45 0-57 6,-8 0-170-3,5 0-327 1</inkml:trace>
    </iact:actionData>
  </iact:action>
  <iact:action type="add" startTime="25401">
    <iact:property name="dataType"/>
    <iact:actionData xml:id="d4">
      <inkml:trace xmlns:inkml="http://www.w3.org/2003/InkML" xml:id="stk4" contextRef="#ctx0" brushRef="#br0">7684 7862 377 0,'0'0'273'7,"0"0"-132"1,0 0-12-2,0 0-12 1,0 0-53 3,0 0-6-5,0 0 31 3,0 0 14 0,0-7 0 0,0 7-31-2,0 0-3 2,0 5-11-1,0 34-43 2,0 10-11-2,0 4 12-1,0 0-1 3,-5-3 0-1,-5-14 4-2,7-7 2 2,0-12 3 0,3-7-17 2,-4-6 12-3,4-4-11 0,0 0 4-1,0 0-11 3,0 0 7-4,0 0 0 3,0 0 0 0,0 0 1 0,0 0-7-2,0 0 8 2,13 0 0 1,21 0 0-1,8-4-3 0,6-1 18-2,7 0 0 4,7 5-5-4,11-3-3 5,10-1-4-8,11 4 1 5,3-2-9-1,3 2 12-1,0 0-7 3,-5 0-10-1,-1 0 0 1,-4 0 0-4,-1 0 0 3,0 0 0 0,1 6 0 0,8 2 0-2,2-5 0 2,3-3 0 0,0 0 0 0,-2 0 0 0,-3 0 0-2,-1 0 0 4,-3 0 0-4,-5 0 0 4,4 0 0-6,-8 0 0 4,-6-11 0 0,-8-5 0-2,-8-1 0 4,-5 4 0-4,-6 2 0 4,-1-1 0-6,0 4 0 5,-1 0 0-2,-5 3 0 1,-4-1 0-1,2 0 0 0,-4 5 0 1,4-3 0 0,2 4 0 0,-3 0 0-2,0 0 0 5,1 0 0-6,-1 0 0 5,3 5 0-6,4 7 0 4,6-1 0 0,-2-3 0 1,-4 3 0-3,-1-1 0 1,-11-3 0 2,-12-2 0-4,-5-2 0 4,-13-1 0-2,1-2 0 0,-5 0 0-1,-3 0 0 2,0 0 0 0,0 0 0 0,0 0 0 0,0 0 0-2,0 0 0 3,0 0 0-2,0 0 0-1,1-24 0 3,7-22 0-1,-1-4 0 0,-7 15 0 0,1 12 0-2,-1 2 0 2,0 2-38 1,0-1-208-5,0 20-171 5</inkml:trace>
    </iact:actionData>
  </iact:action>
  <iact:action type="add" startTime="27074">
    <iact:property name="dataType"/>
    <iact:actionData xml:id="d5">
      <inkml:trace xmlns:inkml="http://www.w3.org/2003/InkML" xml:id="stk5" contextRef="#ctx0" brushRef="#br0">23219 8268 864 0,'0'0'214'5,"0"0"-75"2,0 0-45 1,0 0-41 0,0 0-10 0,0 0 15-2,0 0-7 2,10 51 23-1,-10-39-4 2,8-1-22-3,1-6-15 2,3 3-2 0,4-2-22-1,-2-1 2-1,7-2 5 3,5-1 3-1,5 1 0 0,14-3-13 0,4 0 7-2,13 0-2 3,9 0 16 0,1 0-4 0,8-3 7-5,-11 1 5 4,-1-1-10 0,-5 1-2 1,-1 2-15-3,7 0-8 2,-1 0 0-1,10 0 0-1,13 0 0 4,12 0 0-4,7-5 0 4,-1 0 0-5,2-5 0 2,-1 2 0 1,5 0 0 0,-4-1 0-2,-1-1 0 2,-1 5 0 3,-6-1 0-6,1 0 0 1,-2 4 0 2,1-3 0 0,2 2 0 0,-2 3 0 0,-4 0 0-1,7 0 0 0,-12 0 0 1,-1 0 0-2,-2 0 0 5,5 0 0-6,7 0 0 6,4-7 0-9,4 7 0 7,-8 0 0-2,-1 0 0 2,-12 0 0-3,-4 0 0 2,-4 0 0 1,-3 0 0-2,3 0 0-2,6 0 0 4,0 0 0-2,1 0 0 2,-2 0 0-3,-1 0 0 2,4 0 0 0,5 0 0 0,5 0 0-2,-1 0 0 3,-5 0 0-3,-3 0 0 3,-10 0 0-3,-7 10 0 2,-5 3 0 0,-4 3 0 0,-6-2 0 0,6 2 0-2,-6-1 0 3,9 0 0-2,0-1 0-1,-2 0 0 2,2-3 0 1,3-3 0-2,3-2 0 0,-1 1 0 0,-7 2 0 1,-5-1 0 0,-2 0 0 1,-7 0 0-3,3-1 0 1,5-2 0 2,-5-3 0-4,5-2 0 3,-3 0 0 0,5 0 0 1,-4 3 0-2,1-3 0-1,0 2 0 4,-1 1 0-4,0 1 0 0,-6-4 0 2,-1 3 0 0,0-1 0 1,4 1 0-4,4-1 0 4,-4 1 0-2,1-1 0 3,5 3 0-6,1 5 0 6,0-3 0-3,6 2 0 1,1-1 0-3,8-2 0 3,2-4 0 0,3-2 0 0,-6 0 0-1,1 0 0 0,-4 0 0 33,-3 6 0-40,5-4 0 1,-2 4 0-1,-6 0 0 0,5-4 0 4,0 1 0 2,-8-3 0 2,-4 0 0 1,-12 0 0-1,-12 0 0-3,-2 0 0 4,-4 0 0-1,1 0 0 0,3 0 0-2,-5 2 0 1,5 1 0 28,-3 0 0-34,-4-3 0-1,-3 0 0 0,4 0 0 7,2 0 0-4,2 0 0 7,6 0 0-5,-1 4 0 2,-2-4 0 2,-1 0 0-3,-6 0 0 1,-8 0 0 2,-3 0 0-2,-3 0 0 0,-5 0 0 0,-2 0 0 1,-5 0 0 0,3 0 0-2,-5 0 0 2,0 0 0 0,0 0 0 1,0 0 0-2,0 0 0 0,0 0 0 1,0 0 0-1,0 0 0-1,0-17 0 3,0-28 0-1,5-20 0 0,5-12 0-3,10 0 0 4,0 1 0-1,6 1 0 0,-2 8 0-3,-2 4 0 5,-7 5-53-3,-9 15-73 0,-6 9-110-1,0 34-123 2,0 0-385 1</inkml:trace>
    </iact:actionData>
  </iact:action>
  <iact:action type="add" startTime="34161">
    <iact:property name="dataType"/>
    <iact:actionData xml:id="d6">
      <inkml:trace xmlns:inkml="http://www.w3.org/2003/InkML" xml:id="stk6" contextRef="#ctx0" brushRef="#br0">7390 9195 451 0,'0'0'213'5,"0"0"-79"4,0 0-8-2,0 0-9 2,0 0-44-4,0 0-23 3,0 0-4-1,0 0-7 2,-22-3 28-1,-20 3-17-2,-10 0 9 2,-11 10-20 0,-9 19-14-2,-3 3-6 2,-1 10-7 0,1 7 1-1,4 1-6 2,5 3 6-3,4 7-4 3,14 3 9-1,3 1-5-2,14 6 12 3,7 2-8-2,6 11 2 1,15 6-4-2,3 7-7 2,4 6 4 0,51-4-5-1,25-2 1 0,18-14-6 1,15-17 6 0,-2-18 5 0,7-17-4 1,2-18 2-5,4-12-3 4,-2-8 5 1,-4-47-6-3,-12-24-5 2,-17-21 0 0,-24-15-4 0,-27-14 2-3,-23-13 0 5,-15-6 2-3,-21 1 0 2,-44 8-1-4,-9 19 1 2,-8 18-4 1,3 19-30 0,1 27-89-2,51 56-134 2,3 0-123 1</inkml:trace>
    </iact:actionData>
  </iact:action>
  <iact:action type="add" startTime="36988">
    <iact:property name="dataType"/>
    <iact:actionData xml:id="d7">
      <inkml:trace xmlns:inkml="http://www.w3.org/2003/InkML" xml:id="stk7" contextRef="#ctx0" brushRef="#br0">3669 13972 719 0,'0'0'293'6,"0"0"-174"2,0 0 4 0,0 0-30-3,0 0-21 5,164 17-6-3,-90-17-5 1,31 0 29-3,29 0-13 3,21 0 12 1,24 0-22-1,7 0-1-2,-10 0-28 1,-20 0 5 3,-32 0-18-3,-38 0-19-1,-23 0-6 4,-23 0 0-3,-16 0 0 1,-14 0 0-2,-5 0 0 1,-5 0 0 1,0 0 0 0,0 0-71-2,0 0-39 3,0 0-70-2,0 0-35 1,0 0-105-2,-10 0-711 2</inkml:trace>
    </iact:actionData>
  </iact:action>
  <iact:action type="add" startTime="37604">
    <iact:property name="dataType"/>
    <iact:actionData xml:id="d8">
      <inkml:trace xmlns:inkml="http://www.w3.org/2003/InkML" xml:id="stk8" contextRef="#ctx0" brushRef="#br0">5706 11616 498 0,'0'0'230'6,"0"0"-99"0,0 0-13 2,0 0-20 0,0 0-47 0,0 0 2-2,-77 0-15 2,20 14-1 0,-10 13 3 0,-6 6-7-1,-2 13-15 0,0 9 3 2,6 8 1-2,4 6-7-1,8 4-1 1,14 5-5 2,14 1 7-1,16 5-5-1,13 6-2 1,18 10-8 0,46 3 19 0,18 1-10-2,15-14-2 5,4-21 1-5,2-26 5 4,-5-29 0-6,-11-14-6 3,-4-26 2 1,-13-47-9 0,-10-30-2 0,-9-24 2-2,-13-15-2 4,-8-3-1-4,-12 9 2 0,-11 17-1 2,-7 27-2 2,0 21-23-4,-7 25-91 0,-14 46-65 2,-5 0-230-1</inkml:trace>
    </iact:actionData>
  </iact:action>
  <iact:action type="add" startTime="38542">
    <iact:property name="dataType"/>
    <iact:actionData xml:id="d9">
      <inkml:trace xmlns:inkml="http://www.w3.org/2003/InkML" xml:id="stk9" contextRef="#ctx0" brushRef="#br0">5964 14311 746 0,'0'0'250'4,"0"0"-100"4,0 0-21 0,0 0-25 0,207-65-8-2,-110 45-5 2,30 4 28 1,34 2-16-2,22 8-22-1,15 6-13 2,2 0-9 0,-8 0-8 0,-16 6-51 0,-23 10 0-1,-38-5 0 1,-27-5 0 0,-28-6 0-2,-22 0 0 5,-15 0 0-6,-17 0 0 5,-6 0-14-7,0-29-141 5,-6-8-104 1,-18 14-21-1,-3 4-242-1</inkml:trace>
    </iact:actionData>
  </iact:action>
  <iact:action type="add" startTime="39147">
    <iact:property name="dataType"/>
    <iact:actionData xml:id="d10">
      <inkml:trace xmlns:inkml="http://www.w3.org/2003/InkML" xml:id="stk10" contextRef="#ctx0" brushRef="#br0">8466 11731 414 0,'0'0'200'6,"0"0"-31"3,0 0-29-1,0 0-26-1,0 0-36 0,0 0-12 2,0 0-6-2,-198-74-2-1,143 74-11 1,-8 11-10 2,-1 11-2-1,1 5-17-3,-1 3-3 4,8 7-11-1,-2 6 4 0,2 9-3-2,1 11 8 2,3 10 1 0,2 6 1 3,5 4 1-8,7 2-3 5,7 1 1 1,6 8-3-1,10 0 5-1,11 4-11-1,4-4 3 5,16-2 1-5,39-10 5 0,15-6 0 2,18-4-5 1,15-15 3-1,10-18-1-2,11-24-2 2,1-15 5-1,-6-11-6 2,-21-46-1-4,-10-22 2 6,-26-25-6-6,-13-28-2 5,-18-14 1-5,-17-8-2 2,-14 8 0 1,0 18-4 0,-14 18 1-1,-39 23-55 0,-9 15-66 3,25 70-122-4,3 2-166-1</inkml:trace>
    </iact:actionData>
  </iact:action>
  <iact:action type="add" startTime="47556">
    <iact:property name="dataType"/>
    <iact:actionData xml:id="d11">
      <inkml:trace xmlns:inkml="http://www.w3.org/2003/InkML" xml:id="stk11" contextRef="#ctx0" brushRef="#br0">19737 11269 469 0,'0'0'194'4,"0"0"-58"4,0 0-6-1,0 0-21 2,0 0-22-3,0 0-15 2,0 0 2 0,0 0 6 0,0 0-2-2,0 0-22 3,0 0-12-2,0 25-18 1,0 6-18-2,0 3 17 2,0-5-8 0,0 2-2 0,-6-6-1-2,3-2-5 2,0-11-7 1,-1-5 1-2,4-7 2-1,0 0-2 2,0 0-1-1,0 0 0 2,0 0-1-3,0 0-1 2,0 0 11 0,0 0-6 0,0 0 5-2,13 0 6 2,8 0-8 0,7 0 19 0,2 0-13-2,6-2 2 2,2-8-5 0,10 3 4 0,3-3-5-2,0 5 10 3,4 0-7 0,0 2 5-2,-3 3 2 2,3-4-1-4,0 4 1 3,9 0-3 0,6 0-2-2,2 0-4 2,7 0 1 1,4 0-5-1,-4 0 6-3,-4 7 2 6,1-2 0-6,-1-2-2 5,0-1-3-6,-2 1-5 5,-1 0-5-2,-6 1 0 1,2 0 0-1,0-1 0 0,-8-1 0 3,-2 5 0-4,0-6 0 1,-6 5 0 0,2-6 0 2,-2 3 0-2,-1-3 0-1,4 3 0 2,0-1 0 0,1 3 0 0,-1-1 0-2,7 2 0 5,-3-6 0-6,1 0 0 5,3 0 0-6,-1 0 0 4,0 0 0 0,0 0 0 1,0-10 0-3,3 0 0 2,3 3 0 0,-5 5 0-1,1-3 0 0,-10 2 0 0,5-2 0 2,1 1 0-2,-5 0 0-1,3-2 0 2,3 4 0 0,-6 2 0 0,-4 0 0-2,-2 0 0 4,-4 0 0-3,-3 0 0 2,5 0 0-5,-5 0 0 4,-5 0 0 1,1 0 0-2,4 0 0 0,6 0 0 0,-2 0 0 2,-3 2 0-2,-3 4 0-1,-5-2 0 2,-8-4 0 2,-12 0 0-4,-10 0 0 0,0 0 0 1,-2 0 0 1,-3 0 0 1,0 0 0-4,0 0 0 4,0 0 0-2,0 0 0 1,0 0 0-1,0 0 0 0,0 0 0 1,0 0 0 0,0 0 0-1,0 0 0 1,0 0 0 0,0 0 0-1,0 0 0-1,0-12 0 3,0-32 0-2,0-15 0 2,0 1 0-3,3 5 0 2,1 18 0 0,5 12 0 0,-5 7 0-3,3 11 0 4,-2 0 0-2,2 2-49 2,-1 3-93-4,4 0-122 4,-10 0-114-2,3 3-700 1</inkml:trace>
    </iact:actionData>
  </iact:action>
  <iact:action type="add" startTime="50591">
    <iact:property name="dataType"/>
    <iact:actionData xml:id="d12">
      <inkml:trace xmlns:inkml="http://www.w3.org/2003/InkML" xml:id="stk12" contextRef="#ctx0" brushRef="#br0">21385 11183 50 0,'0'0'661'6,"0"0"-547"1,0 0 36 1,0 0-33 0,0 0-46 0,0 0-14-2,171 31 5 2,-144-16-2 0,9 5 8 0,1 0-10-2,5 2-17 2,4 2-6 1,3 1 4-2,2 2-15-1,5 0-1 2,3-4 0 0,2 0-13 0,1 4 1-2,-1-8 1 4,-3 4 9-2,-1 0-1 0,1 0 10-3,-4 4-13 6,4 0 2-5,-6-4-1 0,3 0-8 1,3-2-1 2,0-4-7-1,2-1 2-3,1-3-2 4,-3-1-1-2,2 1 2 3,-2 7-3-4,-3-3 1 2,-4 0 0-2,-5 2 1 2,-9-2-1 0,-4 0 5-2,-5-3-4 2,-7 3 5 0,0 2-5 0,-3-4 2-3,-2 1-4 5,-2 1 0-4,-1-5 0 0,-5-2 1 2,2 1-1 0,-1-1 1 0,-1-1 2 1,-1-3-3-3,0-1 5 1,-6-1-5 2,4-4 4-2,-5 2-3-1,0-2-1 2,0 0 1 0,0 0 0 0,0 0-2-2,0 0 4 2,0 0-6 0,0 0 2 1,-21 0-1-4,-29 0-4 5,-16 0 5-3,2 0 0-1,-6 0 0 2,4-6-4 1,4-13-3-2,11-3-12 1,11 3 0 0,12 9 3-2,17 4 8 3,0 2 8-4,11 4 2 2,0-2 0 1,0 2 2 0,0 0-1 0,0 0 5-2,15 0 1 3,29 22 1-1,16 11-8 0,5 3-1-2,2-3 2 4,-3-3-1-4,-4-3 11 2,-14-4 8-2,-6-2-11 2,-11-6 1 0,-7-5 0-1,-7 0-8 1,-7-7 4-2,0 0-6 4,-8-3 3-6,0 0-1 4,0 0-2 0,0 0 0 1,0 0 0-2,0 0 0-1,0 0 1 2,2 0-3 0,8-14 3 0,-3-25-3-1,10-15 2 3,-8 0-1-4,3-10 1-1,1 5-1 4,-2 6-1-1,-1 18-4 0,-4 16 4-1,-6 12-55 1,0 7-55-2,0 0-79 3,-13 0-104-4,-5 7-636 4</inkml:trace>
    </iact:actionData>
  </iact:action>
  <iact:action type="add" startTime="51896">
    <iact:property name="dataType"/>
    <iact:actionData xml:id="d13">
      <inkml:trace xmlns:inkml="http://www.w3.org/2003/InkML" xml:id="stk13" contextRef="#ctx0" brushRef="#br0">22446 11030 478 0,'0'0'206'6,"0"0"-46"2,0 0-39-1,0 0-44 0,0 0-39 1,0 0-4 0,0 0 2 0,-137 124 5-2,96-97 10 2,0 9-8 0,-7-1-11-2,-9 7-7 2,-5-1-9 0,-3-1-12 0,0 2 2-3,4-4-5 5,3 0 8-3,0 3 5 2,3-3 14-2,-4 3-13-1,0 1 3 3,1 0 5-1,0 6-10-1,-1-4 2 0,7-3-12 1,8-3 1 0,3 0 2-1,9-5 0 0,5 0-3 2,4-7-1-2,7-5 6-2,6-9-8 4,4-2 4-2,3-3-3 1,-2-2 1-2,5-1-2 3,-7-3 1-2,4 3-1 3,-2 1 1-5,4 2-1 3,1-6 0-1,-3 3 0 1,3-2 1 0,0-2-2-2,-3 6 3 2,-2-1 1 0,3 6-2 1,-3 0 1-4,-2 2-1 3,1-7 3 1,3-2-4-4,3-3 0 3,0-1-2 0,0 0-2 0,0 0 2-2,0-5-6 3,0-25-3-1,0-6 11 1,0-2-2-5,0 5 2 4,0 1 0 1,0-1 0-1,6 8-1-2,4 1 0 2,-5 4 0-1,2 7 0 2,-4 3 2-3,-3 8-2 1,3 1 3 1,-3 1-2 0,0 0 0-2,1 0 2 3,-1 0 4-2,0 0 5 1,0 0 5-2,5 0 10 4,0 13-12-4,0 11-13 4,3 3 6-5,-5 4-1 3,4-1 5-1,-4 4-3 2,-3 0 2-4,0 2 3 4,0-7 1-2,0-3 11 2,0-9-12-1,0-12 19-3,3-5-6 3,-1 0 2 0,4 0-7-2,7 0 2 2,9 0-3 0,14 0-14 1,11-4 2-3,6-20 6 3,3-9 16-2,-2-2-4 2,-11 4 1-4,-4 7-1 3,-13 5-1-1,-9 8-9 2,0 0-11-4,-8 6-1 4,-7 2-4-2,3 0 0 2,-5-1 0-3,0 2 0 1,2 0-40 1,-2 2-55 0,0 0-84-2,0 0-88 2,0 0-297 0</inkml:trace>
    </iact:actionData>
  </iact:action>
  <iact:action type="add" startTime="61503">
    <iact:property name="dataType"/>
    <iact:actionData xml:id="d14">
      <inkml:trace xmlns:inkml="http://www.w3.org/2003/InkML" xml:id="stk14" contextRef="#ctx0" brushRef="#br0">9508 15996 1045 0,'0'0'160'7,"0"0"-34"1,0 0-1-2,0 0-46 2,0 0-33 0,0 0 5 0,0 0 19-2,191-72 16 2,-77 37 8 0,25 2-15 1,14 3-19-4,3 11-34 3,-2 7-26 1,-14 10 0-2,-12 2 0-1,-19 0 0 2,-25 0 0 2,-19 0 0-2,-23 0 0-3,-13 0 0 3,-18 0 0 0,-8 0 0 0,-3 0 0-3,0 0 0 3,0 0 0 0,-43 0 0 1,-47 0 0-3,-41-3 0 2,-24-43 0 0,-10-23 0 0,7-15 0 0,3-10 0-1,9 8 0 3,15 6 0-5,18 20 0 6,32 15 0-7,33 19 0 4,24 6 0-1,17 13 0 1,2 1 0-2,5 0 0 1,0 6 0 2,0 0 0-4,0 0 0 3,0 0 0 0,23 12 0 0,25 38 0-1,14 19 0 0,7 27 0 2,3 19 0-1,8 14 0-1,-8-7 0 0,-3-6 0 2,-14-14 0-3,-7-18 0 1,-15-13 0 1,-8-14 0 0,-9-14 0 0,-2-17 0-1,-8-16 0 0,-2-8 0 0,-4-2 0 2,0 0 0-4,0 0 0 3,0 0 0 0,4 0 0 1,9-19 0-4,9-33 0 4,5-28 0-1,10-25 0-1,5-34 0 1,3-25 0-1,5-22 0 3,-3-12 0-5,3 3 0 1,-5 18 0 3,-8 18 0-2,-11 34 0 1,-10 38 0 0,-8 40 0-1,-8 25 0 1,5 22 0 1,-5 0 0-5,0 0 0 4,-24 16 0 1,-38 37 0-2,-23 20 0 0,-10 23 0 1,-15 26 0 0,2 13 0 0,-8 16 0 0,3 8 0-2,8-6 0 3,0-2 0-2,11-21 0-1,19-15 0 2,11-24 0 0,18-31 0 0,19-23 0-2,12-14 0 2,12-10 0-1,3-13 0 2,0 0 0-4,0 0 0 3,27 0 0 0,6 0 0 1,4-13 0-4,-6-10 0 4,-7-1-106-2,-21 11-236 2,-3-1-234-3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50:08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7">
    <iact:property name="dataType"/>
    <iact:actionData xml:id="d0">
      <inkml:trace xmlns:inkml="http://www.w3.org/2003/InkML" xml:id="stk0" contextRef="#ctx0" brushRef="#br0">652 15091 470 0,'0'0'412'6,"0"0"-286"1,0 0 10 1,0 0 6-2,0 0-50 2,0 0-4-1,0 0 24 3,-34-3 19-5,41 3-14 3,26 0-33 0,26 0 26 1,49-9-83-4,56-2-27 3,59-3 0 0,56 3 0 2,50-3 0-4,18-3 0 2,-7 2 0 0,-27 1 0-1,-49 6 0-1,-33 6 0 2,-32 2 0 0,-36 0 0 1,-23 0 0-5,-37 0 0 10,-41 0 0-9,-30 0 0 8,-24 0 0-13,-8 2 0 6,0 1 0 2,0 0 0 0,-23 5 0-1,-19 5 0 0,-27-3-69 2,22-3-237-1,-1-5-218-2</inkml:trace>
    </iact:actionData>
  </iact:action>
  <iact:action type="add" startTime="10379">
    <iact:property name="dataType"/>
    <iact:actionData xml:id="d1">
      <inkml:trace xmlns:inkml="http://www.w3.org/2003/InkML" xml:id="stk1" contextRef="#ctx0" brushRef="#br0">22769 3733 976 0,'0'0'191'5,"0"0"18"4,0 0-29-3,0 0-55 0,0 0-27 3,0 0-21-1,0 0-28-1,0 0 41 2,-3 5-38-3,45-5-52 1,21 0 0 3,23-14 0-6,19 1 0 4,18 4 0 0,11 2 0 0,16 7 0 3,20 0 0-6,26 0 0 3,24 0 0 0,10-4 0 0,0 1 0-2,0 1 0 4,-4-6 0-4,-5 5 0 4,3-2 0-6,5 5 0 4,-1 0 0 0,-1-3 0-2,-11 3 0 4,-4 0 0-4,-12-3 0 4,-18 3 0-5,-18 0 0 2,-30 0 0 1,-16 0 0 0,-2 0 0-2,-6 0 0 2,-2 0 0 0,-10 0 0 0,-14-3 0 0,-15-2 0-1,-14 0 0 2,-16 1 0-3,-18-1 0 3,-9 3 0-4,-9-1 0 2,-3 0 0 1,0 3 0-2,0 0 0 3,-20 0 0-1,-54 0 0 2,-48 0 0-5,-40 0 0 1,-25 3 0 3,-36 14 0-1,-25 4 0-2,-26-1 0 2,-15-1 0 0,4-3 0 0,17 0 0 0,4 1 0-3,23 2 0 6,15-3 0-6,20 1 0 1,12-3 0 2,6-4 0 0,8-1 0 0,9-1 0 0,19 1 0-1,15 1 0 0,13 4 0 2,-3 5 0-4,4 5 0 3,5-2 0 0,3 5 0 1,14-4 0-3,16-3 0 1,15-3 0 1,17-5 0 0,24-7 0 0,16-3 0-3,9-2 0 5,4 0 0-3,0 0 0-1,20 0 0 1,28-17 0 3,9-2 0-2,1 2 0-3,3 3 0 5,7 2 0-4,8-1 0 4,11-1 0-3,10 5 0-2,2 9 0 4,0 0 0-2,-7 0 0-1,-11 29-38 2,-66-10-350 1,-4 0-244-1</inkml:trace>
    </iact:actionData>
  </iact:action>
  <iact:action type="add" startTime="11803">
    <iact:property name="dataType"/>
    <iact:actionData xml:id="d2">
      <inkml:trace xmlns:inkml="http://www.w3.org/2003/InkML" xml:id="stk2" contextRef="#ctx0" brushRef="#br0">32270 538 29 0,'0'0'238'7,"0"0"-158"-1,0 0 48 2,0 0-3-1,0 0 27 1,0 0 8-1,0 0-27 0,34 10-36 1,-34-10 0 1,0 3-6-2,0 0-10 0,0 8-31 1,-55 11-26 0,-43 12 48-2,-39 22-12 2,-29 20-12 2,-23 37 4-3,0 35-7-1,17 50-8 3,22 57-3-1,40 41-7 1,47 38 4-5,57 8-15 4,27-18 0 0,104-14 2 0,66-39 3-1,59-35-2 1,33-50-5 0,24-80 17-1,0-93-30 2,-31-66 5-4,-20-128-5 6,-38-74 0-6,-41-60 0 1,-49-46 1 3,-59-21 0-2,-69-9 2 1,-29 19-1-2,-100 45-3 4,-44 53 0-4,-36 53 0 3,-17 46 0-4,5 36-8 4,11 33-45-2,9 34-97 2,7 40-84-3,142 37-68 1,-1 38-244 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50:08.8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</inkml:brush>
  </inkml:definitions>
  <iact:action type="add" startTime="4267">
    <iact:property name="dataType"/>
    <iact:actionData xml:id="d0">
      <inkml:trace xmlns:inkml="http://www.w3.org/2003/InkML" xml:id="stk0" contextRef="#ctx0" brushRef="#br0">9092 9337 528 0,'0'0'199'6,"0"0"-26"2,0 0-35 0,0 0-46-2,0 0 21 3,0 0 8-2,-161-3-22-1,103 3-22 2,-8 0-1 0,-10 0-2 0,-13 7-2 0,-11-2 7-1,-13 0-25 0,-8-2-3 3,-8-3-18-6,-7 0 7 4,-17 0-12 2,-19 0-28-2,-11 0 0-2,1 0 0 3,3 0 0-2,3 0 0 1,1 0 0 0,-2 0 0-2,5 0 0 4,2 0 0-4,3 0 0 1,4 4 0 0,3 3 0 1,-1 1 0 1,1 3 0-3,-4-3 0 3,-7 4 0-3,2-3 0 4,7 6 0-6,7 1 0 5,0-3 0-2,5-1 0 1,-1-1 0 0,4-1 0-2,5-1 0 2,5 1 0 0,7 5 0 0,6-3 0-2,0 5 0 4,0-3 0-4,-7-5 0 0,-3-5 0 2,-6 0 0 0,-18-4 0 0,-2 0 0-2,-1 5 0 2,-1-2 0 1,18 3 0-1,3-1 0-3,7 0 0 5,10 2 0-3,8-6 0 0,16 5 0 0,18-3 0 0,20-1 0 2,15 2 0-2,12-3 0 2,0-1 0-4,4 0 0 8,-3 3 0-10,-3-3 0 2,-5 0 0 5,0 0 0-3,-5 0 0 2,5 0 0-4,-3 0 0 5,2 0 0-4,4 6 0 5,2 0 0-9,0 5 0 10,6-3 0-7,3-3 0 7,9 1 0-11,3-3 0 7,8-1 0 1,3-2 0-3,5 0 0 4,0 0 0-5,0 0 0 4,0 6 0-2,-4 7 0-1,3 12 0 2,-2 11 0 0,0 5 0 1,-5 2 0-4,3-2 0 4,0 5 0-1,-1 4 0 1,2 2 0-5,-3 3 0 5,5 1 0-1,2 8 0-2,0 5 0 2,0 2 0-1,0 11 0 2,0-1 0-2,0-1 0 1,0 1 0-2,0-1 0 4,0 8 0-4,0 5 0 0,0 6 0 2,0-2 0 1,0-6 0-2,0-11 0-1,0-15 0 4,0-11 0-4,0-1 0 4,-2-7 0-5,-1-3 0 2,3 3 0 1,0 4 0 0,-6 5 0-2,6 3 0 2,-1 6 0 0,1-8 0 1,0-1 0-2,0-7 0-1,0-2 0 4,0-6 0-3,0 1 0-2,0-5 0 3,0-9 0 0,0-3 0 1,7 0 0-4,-7-9 0 4,3-4 0-2,-1-2 0 2,-2-5 0-4,0 3 0 2,2 0 0 2,-2 3 0-1,4 2 0 1,-4-7 0-5,0 4 0 5,0-6 0-1,3-1 0-1,-3 2 0 0,4-4 0 0,-4 0 0 2,0 0 0-3,1 0 0 2,-1 0 0 0,0 0 0 0,0 0 0-2,0 0 0 2,0 0 0 0,0 0 0 1,5 0 0-4,0 0 0 2,0 0 0 2,3 0 0 0,-5 0 0-4,-3 0 0 3,0 0 0 0,0 0 0 0,4 0 0-1,7-4 0 0,11-1 0 2,4 0 0-2,5-1 0-1,0 3 0 3,7 0 0-2,-4 3 0 1,-3 0 0-2,-1-2 0 3,-2 2 0-2,2 0 0 3,4 0 0-6,5 0 0 4,6 0 0 1,7 0 0-2,9 0 0-1,3-3 0 3,3-5 0-1,2 2 0-1,2 1 0 1,2-7 0-2,2 5 0 2,11-5 0 0,9-1 0-2,13 2 0 3,13 2 0-1,5 1 0-1,-5 8 0 1,-5 0 0-1,-17 0 0 0,-3 0 0 2,-5 0 0-2,-6-5 0-1,-2-3 0 2,-8 2 0 0,-7 1 0-2,-4 3 0 1,3 2 0 2,13 0 0 0,9 0 0-3,3 0 0 0,1 0-44 4,-64 5-309-3,12 11-160-1</inkml:trace>
    </iact:actionData>
  </iact:action>
  <iact:action type="remove" startTime="7229">
    <iact:property name="style" value="instant"/>
    <iact:actionData xml:id="d1" ref="#d0"/>
  </iact:action>
  <iact:action type="add" startTime="7231">
    <iact:property name="dataType" value="strokeEraser"/>
    <iact:actionData xml:id="d2">
      <inkml:trace xmlns:inkml="http://www.w3.org/2003/InkML" xml:id="stk1" contextRef="#ctx0" brushRef="#br1">13269 12539 691 0,'0'0'214'7,"0"0"-51"-1,0 0-49 1,0 0-38 2,0 0-41-1,0 0-18-3,19 0-14 3,-19 0-3 1,0 0-18-2,0 5-50-1,1 4-79 2,3 2-593 0</inkml:trace>
    </iact:actionData>
  </iact:action>
  <iact:action type="add" startTime="9096">
    <iact:property name="dataType"/>
    <iact:actionData xml:id="d3">
      <inkml:trace xmlns:inkml="http://www.w3.org/2003/InkML" xml:id="stk2" contextRef="#ctx0" brushRef="#br0">12570 598 594 0,'0'0'220'3,"0"0"-49"5,0 0-37 0,0 0-17 1,0 0-17-4,0 0 23 3,-75 40-28 0,-11-23-5 0,-24 2-6-2,-22-3-14 2,-35 1-11 0,-16 0-8 0,-19-5-18-1,-6 0-6 0,-7-7-2 3,8-2-2-2,-1-3 8-2,4 0-31 2,7 0 0 0,5 0 0 0,8 0 0-2,15 0 0 2,21 0 0 0,17 9 0 1,17 6 0-4,18 6 0 5,14 0 0-4,13 4 0 5,28-6 0-9,11-5 0 6,9 0 0 1,8-1 0-2,5 11 0 1,4 9 0-2,4 19 0 4,0 19 0-4,0 20 0 0,0 15 0 2,18 17 0 0,3 8 0 1,3 15 0-4,3 6 0 4,-2 13 0-1,1 11 0-1,-5 1 0-1,3 1 0 1,-3-3 0 2,-1-4 0-1,0 5 0-2,1-3 0 2,-3 4 0 1,-2 3 0-1,2 5 0-1,-3-3 0 0,-1 2 0 2,8 8 0-4,6 0 0 3,-1-2 0 0,6 7 0 1,1-8 0-2,-4 1 0-1,1 0 0 2,-4-4 0 1,-3-2 0-1,-4-9 0-3,-1-14 0 4,-3-19 0-2,-1-15 0 2,-2-14 0-4,-2 2 0 3,5-5 0 1,2-3 0-4,3-8 0 5,3-4 0-4,0 1 0 5,3-10 0-6,-4-2 0 1,-4-3 0 2,1-11 0 0,-2-3 0 0,-1-2 0-2,3 0 0 2,-2 5 0 0,-1-1 0 2,6 7 0-6,-6 7 0 6,5-3 0-4,-3 3 0 2,-5-7 0-2,-1-5 0 2,-4-11 0 0,-4-7 0 0,5-12 0-1,-6-10 0 0,-3-4 0 3,3-6 0-6,-4-2 0 3,3-2 0 1,-3 4 0 0,0 4 0 1,3 8 0-4,-3 8 0 4,0 9 0-1,0-1 0 0,0-9 0-3,0-3 0 3,0-14 0 1,0-8 0-4,0-4 0 3,0-11 0 0,0 0 0-1,0 0 0 2,0 0 0-2,0 0 0 0,0 0 0 2,3 1 0-2,24 11 0-1,19-1 0 3,18 4 0-1,9 6 0-2,22-2 0 1,10 1 0 2,11 4 0-2,5-2 0 2,8-3 0-4,-1-4 0 2,9-3 0 2,1-7 0 0,11-5 0-4,-5 0 0 3,-1 0 0 0,-6 0 0 0,-3 0 0 0,-7-5 0-2,-12-8 0 4,-12 1 0-4,-11 4 0 0,-17 0 0 4,-8 0 0-4,-13 1 0 3,-1-3 0-3,-9 1 0 1,1-1 0 1,-9-3 0 0,-11 7 0-1,-11 4 0 0,-4-1 0 1,-4 0 0-1,3 0 0 0,0 0 0 0,1 0 0 3,-5 3 0-4,-2-2 0 2,0 2 0-1,-1-6 0 2,6-21 0-2,-5-15 0-1,0-20 0 3,-3-17 0-2,0-17 0 0,0-19 0 0,0-24 0 18,0-29 0-24,-16-20 0-1,-2-21 0 5,-9-5 0 2,0 8 0 2,-1 6 0-4,4 8 0 4,1 7 0-2,12-7 0 2,5-8 0-1,6-11 0-1,0-4 0 0,0 5 0 2,0 1 0-2,0 10 0-2,0 7 0 4,0 9 0-2,0 0 0 1,0-4 0-2,0-1 0 3,0 4 0-2,0 1 0-1,0 5 0 2,0 6 0 0,-2-6 0 0,-7 6 0 0,2 5 0-2,-3 5 0 2,0 13 0 1,-1 7 0-2,-3 4 0 1,-4-1 0-2,2-3 0 89,-2-6 0-94,2 3 0-1,5 6 0 0,1 7 0 0,5 6 0 0,-3 3 0 0,3 5 0 0,-1 5 0 0,1 10 0 0,-4 9 0 1,2-2 0-1,-3-3 0 1,-5-13 0 7,3-4 0-2,-3 11 0 2,5 11 0 1,2 29 0-2,3 22 0 1,4 23 0-3,-5 14 0 4,-4 6 0-4,-16 11-16 4,-14 52-255-1,19-15-113 1,-2 21-602-2</inkml:trace>
    </iact:actionData>
  </iact:action>
  <iact:action type="add" startTime="11375">
    <iact:property name="dataType"/>
    <iact:actionData xml:id="d4">
      <inkml:trace xmlns:inkml="http://www.w3.org/2003/InkML" xml:id="stk3" contextRef="#ctx0" brushRef="#br0">9179 9690 852 0,'0'0'222'5,"0"0"-148"2,0 0 66 1,-159 9-17 0,83-9-33-2,-13 0-6 2,-12 0-3 0,-11 0 11 0,-15-9-18 0,-12 1-6-2,-21 6 0 3,-6 2-21-4,-16 0-15 3,-23 0-32 2,-8 0 0-2,-14 0 0-2,-8 0 0 2,5 0 0 1,4 0 0-2,16-3 0 2,20 3 0-4,13 0 0 3,12 0 0 0,6 0 0-2,-5 0 0 2,-5 0 0-1,-13 3 0 2,-10-3 0-1,0 0 0-1,3 0 0 0,-1 0 0 3,9 2 0-4,5 10 0 0,21 5 0 2,13 0 0 0,17 5 0 0,18 2 0-1,10 2 0 1,15-2 0-1,6 1 0 1,7-4 0-2,1 2 0 3,5-4 0-1,-8-3 0 0,2 5 0-1,-6-6 0-2,1-1 0 3,-1 3 0-2,4-4 0 4,1-3 0-3,12-1 0 2,3-3 0-5,13-2 0 4,2 0 0 0,1-2 0 0,-4-2 0 0,-9 0 0-2,-9 0 0 3,-8 0 0-1,-7 0 0-3,-7 0 0 3,-2 0 0 0,4 0 0 1,4 0 0-3,4 0 0 1,10-10 0 2,8 4 0-1,12 0 0-2,9 1 0 3,5 1 0-3,-5 4 0 4,0-1 0-3,3 1 0-2,7-3 0 4,10-1 0-1,-3 2 0 0,3-1 0-3,-4 3 0 4,-5 0 0-2,-4-2 0-1,-2 2 0 2,-1 0 0 0,-4-2 0 1,3-2 0-2,6-2 0-1,-1 4 0 2,5 2 0 1,-4 0 0-4,-1 0 0 4,7 0 0-2,-5 0 0 3,2 0 0-6,6 0 0 5,7 0 0-2,1 0 0 1,5 0 0 0,0 0 0-1,-3 0 0 1,-1 0 0-1,-12 0 0-2,4 19 0 5,-6 12 0-4,2 0 0 4,4 3 0-5,3-1 0 3,3-4 0 1,4 7 0-2,-1 3 0-1,-4 12 0 4,7 15 0-4,1 14 0 2,-1 7 0 1,-2 1 0-4,4-1 0 4,-3-1 0-1,1-5 0-2,-1 9 0 1,4 6 0 3,-2 0 0-3,2-3 0 0,-5-8 0 0,-2-12 0 1,1-10 0 0,-1-5 0-2,6-3 0 2,-7 1 0 0,6 3 0 0,2 1 0 0,0 0 0 0,0-5 0-2,0 1 0 4,0 2 0-6,0-3 0 4,0 5 0 0,0-7 0 0,0-2 0-1,0-2 0 1,0-12 0 1,2-3 0-3,1-3 0 0,2-12 0 2,-4-3 0-1,-1-8 0 1,4-4 0-2,-1-3 0 2,0 3 0 0,1-2 0 0,5-2 0 0,-5 3 0-1,7 0 0 0,3-1 0 1,2 2 0-2,5 1 0 2,3 1 0 1,4 1 0-2,6-1 0 0,8 0 0 1,9-2 0 0,14-1 0-1,11-3 0-1,17 0 0 2,21 0 0 1,32-5 0-1,14-14 0-2,11 2 0 2,-2 7 0-1,-4 5 0 2,-10 5 0-4,-13 0 0 5,8-4 0-3,1-8 0 2,7-5 0-5,5-5 0 4,-4 5 0 1,-5 3 0-2,-19 12 0 0,-7 2 0 0,-15 0 0 3,-10 0 0-4,-6 0 0-1,-2 0 0 4,-3 0 0-2,2 0 0 3,3 0 0-3,9 0 0 0,1-3 0 0,2-2 0 2,-2-4 0-3,-4 4 0 4,0 3 0-4,2-5 0 4,-10 4 0-6,0 2 0 4,-12-3 0 0,-8 2 0 0,-2 2 0-1,-2 0 0 0,-1 0 0 3,8 0 0-3,1 0 0-1,0 0 0 1,7 0 0 1,-4 2 0 0,2 3 0-2,0 2 0 2,0 0 0 0,4 2 0 0,0 4 0-2,4 4 0 4,-4 2 0-4,0-2 0 5,-10-4 0-10,0-9 0 9,-2 0 0-3,-1-4 0 1,4 0 0-1,-5 0 0 0,7 0 0 3,-2 0 0-3,7 0 0-2,4 0 0 3,4 0 0 0,7 0 0 0,-7 0 0-2,-12 0 0 2,-2-4 0 0,-13-6 0 0,-4 0 0-2,5 3 0 4,-8-3 0-3,5 4 0 1,7 5 0-3,-3 1 0 4,2 0 0-2,-9 0 0 2,-3 0 0-2,-10 0 0-1,-9 0 0 4,-3 0 0-4,-5 0 0 0,-2 0 0 2,5 0 0 0,-3 0 0 1,2 0 0-4,0 0 0 4,-1 0 0-2,-5 0 0 1,-1 0 0-2,-5 0 0 5,-2 0 0-7,-2 0 0 5,-5 0 0-3,0-4 0 2,-6 2 0 1,0 2 0-3,3 0 0 1,-8 0 0 1,4-3 0 2,1 3 0-3,-1-3 0-3,-5 1 0 5,6-2 0-1,0-9 0 1,-1-18 0-3,1-12 0 2,1-25 0-1,-8-32 0 1,0-27 0-1,0-32 0 1,-2-16 0-1,-17-18 0 1,1-18 0 0,0-6 0-2,1-13 0 3,10 7 0-2,-2 19 0 1,9 38 0-2,0 42-26 4,0 51-118-3,0 73-109-2,0 22-139 3</inkml:trace>
    </iact:actionData>
  </iact:action>
  <iact:action type="add" startTime="14245">
    <iact:property name="dataType"/>
    <iact:actionData xml:id="d5">
      <inkml:trace xmlns:inkml="http://www.w3.org/2003/InkML" xml:id="stk4" contextRef="#ctx0" brushRef="#br0">11404 10929 761 0,'0'0'543'6,"0"0"-396"3,0 0 6-2,0 0-63 0,0 0-55 0,0 0-10 1,0 0 26 0,148 36-2-2,-90-50-19 2,2-21 6 0,5-15-16 0,-1-3 4-2,-9-9-10 3,-7 8-3-2,-9 5-4 3,-11 8-7-6,-7 12 1 4,-12 10 1 0,-3 12-2 0,-6 4 2-2,0 3-2 2,0 0 1 0,0 0 1 0,0 17 8-1,0 41 14 0,0 29-15 1,-5 22-9 0,1 20 0-2,1 7 0 5,0 4 0-4,3-9 0 1,0-13 0-2,-4-14 0 3,1-16 0-2,-9-14 0 3,3-21 0-5,-5-10 0 5,-4-11 0-5,-1-5 0 4,-3-6 0-2,-5-2 0-1,-7-4 0 2,-8-1 0 0,-9-4 0 0,-7-5 0-2,1-1 0 4,-3 1 0-4,15-5-6 0,16 3-8 2,9 1 14 0,16-3 0-1,-1-1 1-1,5 2-1 4,0 2 3-4,0-4 6 3,0 2-2-4,0-2-7 3,26 0 0 0,34 0 0 1,32 0 0-3,19-6 0 2,32-13 0 0,25 4 0 0,7 3 0 2,-10 10 0-6,-31 2 0 6,-40 0 0-4,-36 0 0 0,-24 0 0 2,-19 0 0 0,-12 0 0-1,-3 0 0-1,0-3 0 3,0 3 0-3,0-2 0 5,0-4 0-7,-18 6-136 4,-9 0-301 1</inkml:trace>
    </iact:actionData>
  </iact:action>
  <iact:action type="add" startTime="17009">
    <iact:property name="dataType"/>
    <iact:actionData xml:id="d6">
      <inkml:trace xmlns:inkml="http://www.w3.org/2003/InkML" xml:id="stk5" contextRef="#ctx0" brushRef="#br2">16098 795 707 0,'0'0'262'6,"0"0"-104"2,0 0-31-2,0 0-22 3,0 0-23-2,0 0 22 1,-223 79-25-1,78-59-1 0,-26-7 7 3,-22-6-10-4,-15 3-3 0,-10-6-15 2,2 3-6 0,-10 3-46 2,1 2-5-5,5 5 0 4,12-5 0-1,18 2 0 0,26-4 0-2,32 0 0 4,24-3 0-4,29 2 0 3,24-4 0-4,23 0 0 3,14 2 0 1,8-2 0-2,4 7 0 0,0 7 0-1,-1 21 0 4,5 14 0-4,2 20 0 0,0 12 0 3,0 13 0-2,0 11 0 1,2 5 0-2,8 6 0 2,3-1 0 1,-6 0 0-2,6 8 0-2,1 10 0 6,8 4 0-5,7 9 0 2,0-4 0-2,5-3 0 2,-3-4 0 0,-4 0 0 1,-3-4 0-2,0-1 0 0,-2-1 0 2,2 5 0-2,-4-2 0-2,3 2 0 4,-4 6 0-2,10 9 0 2,-3 9 0-4,7 12 0 3,-6 1 0 0,-6 0 0 0,0-7 0-2,-5-1 0 5,-4 3 0-6,2-8 0 3,-4-5 0-2,-1-14 0 3,-2-7 0-1,-4-9 0-1,-3-10 0 0,2-6 0 0,-2-5 0 3,0-5 0-4,0-1 0 0,0-7 0 2,0-3 0 0,2-9 0 0,2-1 0-2,-1-6 0 2,1-1 0 0,-4 0 0 0,0-6 0-1,0-10 0 3,0-3 0-4,0-14 0 3,0-6 0-4,0 1 0 3,0-4 0 1,0 4 0-2,0 5 0 0,0 4 0 0,3-1 0 2,-3 6 0-2,0 0 0-1,0 5 0 2,0 10 0 0,1 6 0 0,4 3 0-2,-5 6 0 2,2 8 0 0,4 5 0 2,-6-3 0-6,4-5 0 6,2-12 0-4,-6-11 0 2,4-4 0-3,-4-17 0 3,4-13 0 1,-4-6 0-2,0-9 0 0,5-4 0 0,-5-7 0 2,2-2 0-2,0 0 0-1,-2 0 0 2,4 0 0 0,-1 0 0 0,2 0 0-1,8 0 0 0,8 0 0 1,13 0 0 0,8 2 0-2,13-2 0 2,19 0 0 1,13 0 0-2,15 0 0-1,12 0 0 2,2 0 0 0,-1-9 0 0,10-1 0-1,3 3 0 0,3-9 0 3,-4 1 0-4,-2 0 0 0,-3-5 0 3,2 0 0-2,7 5 0 1,0-2 0-2,-7 6 0 2,-2 5 0 1,-12 0 0-1,-5 6 0-3,-10 0 0 4,-5 0 0-1,-4 0 0-1,-8 16 0-1,-6-6 0 2,-12-3 0 0,-13 2 0 0,-12-3 0-1,-15-6 0 1,-7 2 0 0,-9-2 0-1,-4 0 0-1,0 0 0 2,0 0 0-1,0 0 0 2,0 0 0-4,0 0 0 4,0-24 0-1,0-34 0 1,0-33 0-4,0-25 0 4,0-30 0-2,0-31 0 1,0-25 0-1,-4-21 0 1,-10-3 0-1,-1-4 0 1,8-8 0-1,2-12 0 0,1-12 0 3,1-11 0-4,0 2 0 0,-3 8 0 2,-5 15 0 0,-6 15 0 1,-10 20 0-4,-4 8 0 3,7 2 0 1,-1 4 0-1,12 1 0-2,6 4 0 1,0 14 0 2,4-1 0-2,0 11 0-1,-4 14 0 3,3 12 0-1,-3 12 0-1,3 7 0 0,2 4 0 1,0 1 0 1,-8-9 0-3,-3-6 0 0,-1 0 0 2,-2-6 0 0,-5 8 0 1,3 5 0-4,-3 3 0 4,0 8 0-1,2 8 0 1,7 13 0-5,3 11 0 6,9 16 0-4,0 10 0 2,0 7 0-2,0 0 0 3,0 0 0-2,0-6 0 1,6 1 0 0,2 0 0-2,-1 7 0 5,-1 19 0-4,-6 11 0-2,0 13 0 2,0 7 0 1,0 0-22 0,0 0-228-2,0 23-159 2,-3 7-895 1</inkml:trace>
    </iact:actionData>
  </iact:action>
  <iact:action type="add" startTime="19314">
    <iact:property name="dataType"/>
    <iact:actionData xml:id="d7">
      <inkml:trace xmlns:inkml="http://www.w3.org/2003/InkML" xml:id="stk6" contextRef="#ctx0" brushRef="#br2">8749 12411 795 0,'0'0'259'3,"0"0"-127"6,0 0 5-2,0 0-32 1,0 0-49 0,0 0-20-2,0 0-2 3,-55-32 97-2,0 32-53 0,-3 0 0 22,-16 0-13-29,-8 0-3 0,-14 3-24 1,-10 6 3 7,-9-2-41-1,-14-1 0 2,-5-4 0 18,-3 2 0-27,1-4 0 0,3 1 0 27,2 9 0-27,0-3 0 0,4 7 0 0,-4-3 0 7,-1-1 0-2,4 0 0 3,11-3 0 0,0-1 0 0,5-2 0-1,5 0 0 1,4-1 0 1,9 0 0-3,9-3 0 0,6 0 0 3,13 0 0-2,4 0 0 1,1 0 0 0,8 0 0-2,-2 0 0 2,-6 0 0 0,2 0 0 1,-5 0 0-2,-5 0 0 93,1 0 0-100,-1 0 0 0,2 0 0 0,0-3 0 0,-10-8 0 0,-6 5 0 0,-12 4 0 1,-8 2 0-1,-7 0 0 0,-6 0 0 0,-2 0 0 0,2 0 0 0,3 5 0 4,8 2 0 1,2-3 0 22,1 2 0-26,8 0 0-1,1 1 0 4,5 6 0 4,6 4 0-2,8-1 0 2,4-1 0 0,0 1 0-1,6-5 0 2,4-3 0-2,3-2 0 2,1-4 0-4,1-2 0 4,4 0 0-2,-4 3 0 2,-5 5 0-4,-1 0 0 3,2 4 0 0,2-2 0-2,8 2 0 3,7-8 0-2,5-4 0 2,2 4 0-2,-1-4 0 1,-3 0 0-2,-6 0 0 4,1 0 0-4,-4 0 0 0,-6 0 0 2,-8 0 0 0,-4 0 0 0,-7 0 0-2,-9 0 0 3,-3-8 0-2,-9-4 0 3,-6-2 0-6,2 2 0 4,4-3 0 1,12 1 0-2,14 1 0 0,11-1 0 0,17 3 0 1,10 1 0-2,9 1 0 4,6 3 0-4,2 2 0 3,2 0 0-5,-8-2 0 4,-9 1 0 1,-7 1 0-2,1 0 0 1,0 0 0-2,10 1 0 4,12-1 0-3,0 2 0 2,0 2 0-5,-1-6 0 4,-5 2 0 1,-6 4 0-3,0-7 0 1,-7 7 0 1,4-3 0 1,3 3 0-2,3 0 0 0,8 0 0 0,5 0 0 1,3 0 0 0,1 0 0-2,3 0 0 2,-5 0 0 0,-7 0 0-1,2 0 0 0,-2 14 0 10,1 5 0-17,3 0 0 8,4 4 0-2,-3 1 0 1,8 6 0 2,0 9 0-1,0 2 0-3,0 5 0 3,0 12 0 0,9 2 0-2,1 9 0 4,0 1 0-4,-7 2 0 2,-3-2 0 1,0-4 0-4,0 2 0 3,2-1 0 0,0-3 0 0,2 0 0-2,3-2 0 4,-7-7 0-4,0 5 0 0,0-2 0 2,0 2 0 0,0 2 0 0,0 11 0-1,1-4 0 0,9 0 0 1,-5-3 0 1,3-9 0-2,-2 4 0 1,-1-7 0-1,4 4 0 0,1-1 0 1,5 4 0-2,-2-6 0 2,2-3 0 0,-3-7 0 1,-2 2 0-4,-5-1 0 4,1 7 0-1,-6-6 0-3,0-7 0 4,3-4 0-2,-3-13 0 2,4-3 0-4,-3-3 0 3,3-4 0 0,-1-2 0 90,3 3 0-98,1 3 0 0,1 2 0 0,2 5 0 0,-1-2 0 0,-1 0 0 0,2-5 0 0,-7-11 0 0,-2-5 0 0,-1 3 0 1,14-4 0-1,8 0 0 0,17 0 0 6,16 0 0 1,11 0 0 1,12-8 0 1,15-6 0-3,4-2 0 2,15 1 0 0,12 0 0 0,20 6 0-2,15-2 0 5,3 0 0-6,13 3 0 5,-1 2 0-5,-2 4 0 15,1 2 0-20,-10 0 0 3,-8 0 0 4,-4 0 0-1,-5 0 0 3,0 0 0-2,-5 0 0-1,-13 0 0 2,-3-8 0 0,-3 1 0 0,-5 7 0-2,-9 0 0 2,2 0 0 0,-9 0 0 0,2 0 0-1,-2-2 0 2,-4-8 0-3,2-1 0 3,3 0 0-3,-2-1 0 1,-1 8 0 1,-2 0 0 1,-4 4 0-2,-3-3 0 0,1 3 0 2,-1-3 0-2,0 3 0 3,2 0 0-6,4 0 0 4,1 0 0 0,-3 10 0 0,-5-6 0 0,-3-4 0-2,-7 0 0 3,0 0 0-4,-1 0 0 5,-5-14 0-4,-5 1 0 4,-5 2 0-6,-6-1 0 4,-2 8 0 1,0-4 0-2,4 0 0 1,6-1 0-2,7-5 0 4,0-3 0-4,-2 4 0 0,1 0 0 2,-2 3 0 0,-1-2 0 0,-2 4 0-2,-7-1 0 2,3 4 0 0,-1 0 0 0,-9-2 0-2,5 0 0 5,-8-2 0-6,9 2 0 5,0-3 0-6,6 3 0 5,0 4 0-2,1 3 0 1,2 0 0-1,-4 0 0 0,-3 0 0 3,-2 0 0-3,-7 0 0-1,-2 0 0 1,-7 0 0 2,-5 5 0-2,-3-1 0-1,0 4 0 3,1 1 0-2,2 4 0 2,-2 1 0-4,5-4 0 5,0 6 0-3,0-2 0 3,-6 3 0-8,0-7 0 7,-8 2 0-2,-9-7 0 1,-3-3 0-1,-8-2 0 0,-6 0 0 2,0 0 0-2,0 0 0 3,0 0 0-6,3 0 0 4,-3 0 0 0,0 0 0-2,4 0 0 3,7 0 0-2,-2 0 0 1,4 0 0-2,-1 0 0 4,-6 0 0-4,2 0 0 2,2-7 0-1,-1-26 0 1,3-25 0-1,-5-26 0 1,-7-24 0 0,0-19 0-2,0-24 0 5,0-20 0-6,-16-4 0 1,-6-4 0 3,1-5 0-2,-1 1 0 1,2 5 0-2,2 11 0 3,-1 11 0-1,1 14 0 0,4 22 0-3,4 19 0 5,7 31 0-4,3 36 0 3,0 22 0-5,0 12 0 5,0 0 0-1,0 31-126 1,-3 1-193-2,3 7-111 0</inkml:trace>
    </iact:actionData>
  </iact:action>
  <iact:action type="add" startTime="22662">
    <iact:property name="dataType"/>
    <iact:actionData xml:id="d8">
      <inkml:trace xmlns:inkml="http://www.w3.org/2003/InkML" xml:id="stk7" contextRef="#ctx0" brushRef="#br2">14742 13336 687 0,'0'0'362'4,"0"0"-202"3,0 0 32 78,0 0-76-85,0 0-58 0,0 0 1 0,191 6-2 0,-136-41-26 1,2-9-8-1,1-13 5 0,-3-6-23 0,-11-9 1 0,4-2-6 0,-16 6 0 29,-2 11 0-29,-7 16 1 1,-8 14 2-1,-6 13 0 5,-2 8 12 2,-6 3 2 1,-1 3 8-2,0 12 14 2,0 48-17 1,-6 22-16-2,-12 21 1 2,7 12 1-4,1 5-1 6,7 5 4-4,3-3 3 1,0-2 2-2,0-2-12 2,0-3 4 0,7-9-5-2,4-12 0 2,-5-17-3 0,1-17 0 0,-4-22 2-2,-3-14-2 4,0-10 1-5,0-6-1 4,0-6-2-4,-21 5-2 4,-31-7 4-2,-26 0 0 1,-16 0 1-1,-15 0-1 1,3 0-6 0,9 0 6-1,15 0-4-1,19 0 2 3,20 0 3-2,15 0-1 1,14 0 0-2,7 0 8 2,7 0 25 0,0 0-10 0,56 2-23-2,50 4 0 4,42 5 0-3,26-3 0 1,17-6 0-3,-6 1 0 3,-14-3 0 1,-31 0 0-1,-40 0 0-2,-33 3 0 1,-40 0 0 1,-21-2 0 0,-6 3 0-2,0-1 0 2,-3 0 0 0,-37 4 0 1,-20 5-71-4,20-5-278 55,4 10-112-60</inkml:trace>
    </iact:actionData>
  </iact:action>
  <iact:action type="add" startTime="25241">
    <iact:property name="dataType"/>
    <iact:actionData xml:id="d9">
      <inkml:trace xmlns:inkml="http://www.w3.org/2003/InkML" xml:id="stk8" contextRef="#ctx0" brushRef="#br3">19078 652 919 0,'0'0'212'5,"0"0"-42"2,0 0-47 3,0 0-29-4,0 0-57 0,0 0 27 153,-210 22 25-159,77-10 4 0,-14-1-15 0,-15-1-7 0,-4 0-2 0,-2 2-41 0,10-1-28 0,0 1 0 0,6-5 0 0,9 1 0 0,1 4 0 1,11 1 0-1,12 0 0 0,22 2 0 0,19 0 0 0,23-3 0 0,16 0 0 0,16-5 0 0,11-2 0 0,0-2 0 0,9-1 0 9,-4-2 0-2,-5 9 0-1,-1 5 0 2,-4 5 0 0,2 3 0 0,-1 2 0-3,5 3 0 5,-1 6 0-4,11 13 0 3,1 10 0-4,0 6 0 4,0 7 0-2,0 5 0 1,13 1 0 0,-5-2 0-1,1 9 0 2,1 1 0-2,-1 1 0-2,3 8 0 3,-1-1 0 0,9 5 0 1,-2 7 0-4,-2 5 0 4,2 4 0-1,-1 3 0 0,1-8 0-3,-4-4 0 4,2 5 0-2,1 3 0 1,1 6 0-2,-4 12 0 3,2 9 0-2,1 0 0 2,0-2 0-3,-6 2 0 1,0-7 0 3,0-11 0-4,-6-8 0 0,-1-6 0 2,-4-3 0 0,0-3 0 1,0-2 0-3,0-3 0 2,0-8 0 0,0 0 0 1,0-3 0-5,0 7 0 6,0 5 0-3,0 7 0 1,0 7 0-2,0-3 0 1,0-3 0 2,-4-2 0-2,4-13 0 1,0 2 0-1,0-1 0 2,-2-7 0-2,-1 1 0-2,-4 12 0 4,2 2 0-2,-5 3 0 2,4 5 0-4,3-4 0 3,-5-2 0 0,1 5 0 2,1-11 0-7,1-13 0 8,-4-8 0-5,2-11 0 2,1-2 0-2,-8 0 0 2,7 0 0 0,-3 5 0 0,5 12 0-1,0 7 0 1,3 5 0 0,2-5 0-1,0-15 0-1,0-10 0 3,0-7 0-2,0-4 0 1,0 3 0-2,0 9 0 3,0 0 0-1,0 9 0 0,10-1 0-2,8-4 0 1,-7-4 0 2,5-8 0-2,-6-19 0-1,-5-12 0 1,1-13 0 3,-3-8 0-4,-3 0 0 1,0 9 0 0,5 8 0 4,0 9 0-5,0 6 0-1,-2 3 0 4,0-9 0-1,-3-1 0 0,0-8 0-2,0-6 0 3,0-3 0-2,0-5 0 1,4-3 0-2,-4 2 0 2,0 2 0 0,0-3 0 0,0 8 0-2,3-4 0 2,1 4 0 0,5-1 0 1,2-3 0-3,10 6 0 1,13 4 0 3,24-6 0-4,16 2 0 0,21 0 0 3,15 1 0-2,3 4 0 2,-3-2 0-3,-2 2 0 1,2-2 0 1,-2-4 0 1,9 2 0-4,5-5 0 4,0 0 0-2,2-2 0 1,1 2 0-1,2 1 0 0,-3-2 0 1,-4 0 0 0,-14-1 0 0,-6-5 0-2,-18 0 0 4,-6 0 0-4,-5 0 0 0,-9 0 0 3,-7 0 0-2,-12-1 0 1,-9-3 0-2,-10 1 0 3,-8 3 0-2,-9-3 0 3,1 3 0-6,-8 0 0 4,0 0 0 0,0 0 0 0,0 0 0-2,0-2 0 2,0 2 0 0,0 0 0 0,0 0 0-1,3 0 0 0,-1-9 0 3,7-20 0-4,1-12 0 1,-4-17 0 1,7-5 0-1,-5 6 0 2,5-1 0-4,-3 1 0 3,7-7 0 0,-5 1 0 1,-3-4 0-4,-6-12 0 4,-3-13 0-1,0-19 0-2,0-20 0 1,-12-17 0 2,-9-19 0-2,3-11 0 1,-3-12 0-1,2-16 0 1,-2-8 0 2,3-13 0-7,2-5 0 5,4 2 0 0,3-1 0 0,-2 13 0 0,4 10 0-2,-2 14 0 2,-1 12 0 1,-2 4 0-1,3 0 0-3,-3 2 0 3,2 7 0 0,1-4 0 0,1 1 0-2,-5-7 0 3,0-1 0-1,-1 7 0 0,2 2 0-1,-2 9 0 0,-2 12 0 3,0 7 0-4,-2 10 0 2,-2 9 0-2,6 10 0 4,2 18 0-4,3 14 0 0,5 6 0 3,3 4 0-2,1-8 0 2,0 1 0-4,0 0 0 5,0 7 0-4,0 5 0 3,0 11 0-3,0 16 0 1,0 8 0 0,1 1 0 1,3 2 0 0,-1-14 0-1,1-12 0 2,-4-15 0-2,0-14 0-2,0-16 0 4,0 0 0-2,-15-2 0 2,-1 6 0-3,3 20 0 2,8 26 0-1,1 24 0 3,4 17 0-7,0 8 0 6,0 1 0-1,0 0 0 0,-2 0 0-2,2 0 0 2,0 0 0 0,-3 0 0-2,3 0 0 3,-4 0 0-2,4 15 0 2,0 26 0-3,0 16-123 2,0-27-233-1,0 3-254 1</inkml:trace>
    </iact:actionData>
  </iact:action>
  <iact:action type="add" startTime="28317">
    <iact:property name="dataType"/>
    <iact:actionData xml:id="d10">
      <inkml:trace xmlns:inkml="http://www.w3.org/2003/InkML" xml:id="stk9" contextRef="#ctx0" brushRef="#br3">8831 14939 609 0,'0'0'200'6,"0"0"15"-2,0 0-95 5,0 0-21-2,0 0-17-1,0 0-28 2,0 0 4 1,-37-21 52-2,-30 12-22 1,-5-1-12-2,-10 0-9 4,-11 6-5-4,-3 4-18 3,-7 0 4-4,-10 0-7 3,-5 0-4 0,-11 0-5 3,-3 0-27-5,-9 2-5 1,-2 7 0 1,-6 1 0-2,-1 0 0 3,-6 0 0-2,1-4 0 3,1 1 0-4,9-1 0 0,4-1 0 2,8 3 0 0,5-4 0-1,8-2 0 1,4 3 0 1,6-5 0-3,7 0 0 4,-4 0 0-6,1 0 0 4,-14 0 0 0,3 0 0 0,-4 0 0-2,2 6 0 2,7 11 0 2,2 3 0-6,4-4 0 5,6 2 0-1,2-6 0-1,9-5 0-1,6-4 0 2,8-3 0 0,12 0 0 0,2 0 0-1,2 0 0 0,0 3 0 3,-7 0 0-4,-1 0 0 5,-3-1 0-9,-5-2 0 6,-4 0 0 0,1 0 0 1,8 0 0-3,-1 0 0 2,11-11 0 0,-4 1 0 0,-3-2 0-2,0 4 0 2,0-1 0 1,3 4 0-4,1 2 0 3,2 1 0-1,0-1 0 2,1-1 0-2,-5 0 0 0,-1-4 0 2,-2 3 0-3,-1 2 0 4,8 3 0-5,0 0 0 3,6 0 0-1,9 0 0-1,1 0 0 3,5 0 0-2,6-9 0 2,-1 4 0-2,-6-7 0-1,-7 8 0 3,-12-4 0-2,-11 4 0-1,-5 4 0 2,1-1 0 0,2-3 0 0,5 2 0 0,10-8 0-1,8 9 0 2,3-5 0-3,2 3 0 0,-3 3 0 2,4 0 0 0,-1 0 0 1,6 0 0-4,2 0 0 3,-1 9 0 0,7 8 0 1,-3-4 0-2,4 0 0-1,8-5 0 2,2 1 0 0,10-1 0-2,0-3 0 3,2 2 0-2,-5 9 0 0,-5-3 0 3,-5 4 0-6,6-4 0 7,-5 1 0-5,5-3 0 3,4-3 0-4,5-4 0 4,-1 3 0-2,1-2 0 1,3 2 0-2,-6 5 0 2,4 3 0 1,-6 4 0-2,2 8 0 0,1-4 0 0,2 0 0 1,2-4 0-2,2-8 0 2,-2-1 0 0,3-4 0-1,3-6 0 1,-2 0 0-1,-1 4 0 2,-6 3 0-2,-1 2 0 2,1 7 0-2,-3-2 0-2,2-1 0 5,5-3 0-3,2 0 0 1,-4 3 0-1,4 10 0 1,0 11 0-3,-4 13 0 4,2 2 0-2,-4 1 0 1,-2-2 0-1,9 0 0 1,0-5 0 0,2 5 0 0,0 0 0-2,0 3 0 1,0 8 0 4,0 6 0-5,0 3 0 0,0 6 0 2,0-7 0 0,0 3 0-1,0 2 0-1,0 4 0 3,2 6 0-2,6-3 0 2,-1-6 0-2,4-6 0-1,-6-7 0 2,-2-5 0 0,-3 13 0 0,0 3 0-2,0-3 0 2,0-2 0 1,0-12 0-3,0-9 0 2,3-2 0 1,0-2 0-3,-2-3 0 0,5-1 0 2,-3-8 0 1,2-5 0-1,-5-10 0-3,2 3 0 4,2-4 0-2,3-1 0 3,-5-5 0-6,-2-1 0 4,7-3 0 0,-5 0 0 0,11 1 0-1,5 3 0 0,4-2 0 2,-3 2 0-2,1 5 0-1,-2-4 0 2,-1 1 0 1,10-7 0-2,11 4 0-1,14-6 0 3,15 0 0-2,22-8 0 2,26-21 0-4,40-6 0 5,40 3 0-4,24 1 0 5,15 7 0-8,14 12 0 5,-12 8 0 1,-9 4 0-2,-14 0 0 2,-16 0 0-4,-14 0 0 3,-3 0 0 1,-6 0 0-2,-1-4 0-1,-3 0 0 4,2-13 0-4,-7 3 0 2,-11-3 0-2,-4 10 0 2,-1-5 0 0,-4 7 0-1,5 0 0 1,-3-2 0 0,2 0 0 2,-1-3 0-7,0-4 0 6,-5-1 0-2,-2 11 0 1,-9-2 0 0,-1 6 0-2,-5 0 0 3,-5 0 0-1,1 0 0-2,-5 0 0 2,3 8 0 1,-2-3 0-2,-5-1 0-1,0-4 0 1,-8 0 0 1,-4 2 0 0,-10 4 0 0,-6-2 0 0,-9 3 0-2,-3-2 0 4,4-2 0-6,-4-3 0 4,-4 0 0 1,3 0 0-2,6 0 0-1,1-11 0 2,2 3 0 1,-3 0 0-2,4 8 0 1,-5 0 0-2,-2 0 0 5,0 0 0-6,-15 0 0 1,-7 8 0 2,-17-4 0 1,-12-4 0-1,-3 4 0-4,-5-4 0 5,5 3 0 0,-3 0 0-2,4-1 0 0,-1 3 0 1,-4 5 0-1,0-10 0 2,-3 4 0-4,-2-4 0 4,-3 3 0-2,-2-3 0 1,-4 0 0-1,-3 0 0 0,0 0 0 3,0 0 0-4,0 0 0 0,3 0 0 2,6-3 0 0,-3-32 0 1,5-20 0-4,-4-18 0 4,-4-6 0-2,-3-31 0 3,0-22 0-6,0-18 0 4,-15-15 0 0,-6-1 0 0,2-2 0-2,-1 2 0 2,5 2 0 1,2-6 0-2,-2 0 0 0,2 7 0 1,-2 12 0 1,3 22 0-3,-3 20 0 0,-1 18 0 2,2 21 0 0,-1 29 0 0,-4 33-48-1,-5 8-172 1,17 46-26-1,7 16-209 2</inkml:trace>
    </iact:actionData>
  </iact:action>
  <iact:action type="add" startTime="31439">
    <iact:property name="dataType"/>
    <iact:actionData xml:id="d11">
      <inkml:trace xmlns:inkml="http://www.w3.org/2003/InkML" xml:id="stk10" contextRef="#ctx0" brushRef="#br3">17789 16131 1089 0,'0'0'187'5,"0"0"-6"2,0 0-60 1,0 0-60 1,0 0-21-4,168-67 14 4,-120 21-13-2,-2-12-1 2,2-9-7-4,-3-13-15 3,-3-15-4 0,-5-8-6 0,-6-3 5-2,-7 8-7 2,-5 25 7 0,-8 27-5 0,-4 25-5 0,-7 17 2-2,0 4 37 4,0 23-11-4,0 45-10 3,-17 28-13-4,4 14-3 3,3 5 0 2,3-4-5-5,2 2 0 4,5-1 0-1,0 0 0 1,0 3 0-2,0 0 0 1,0-17 0-2,0-7 0 2,5-26 0-2,2-14 0 2,-4-15 0 0,3-13 0 0,-5-10 0 0,3-6 0-2,1-3 0 2,-5-1 0-1,3 0 0-2,-3 4 0 4,0-7 0-1,0 12 0 1,0 7 0-5,-12-6 0 6,-23 3 0-3,-7 3 0 3,-6-9 0-6,-7 6 0 4,0-8 0 1,0 2 0-1,7 2 0-3,1-5 0 4,18-1 0-1,10-6 0 0,9 0 0-1,10 0 0-1,0 0 0 4,0 0 0-4,0 0 0 3,0 0 0-4,0 0 0 3,17-2 0 1,7-9 0-4,6-6 0 4,9 4 0-2,16-10 0 2,14 8 0-3,20-2 0 1,11 3 0 1,15 9 0-1,2-6 0 1,-4 8 0-1,-15 3 0 2,-16 0 0-1,-14 0 0-1,-19 0 0-1,-14 0 0 4,-12 0 0-3,-14 0 0 1,-9 0 0-3,0 0 0 2,0 0 0 2,0 0 0-3,0 0 0 2,0 0 0 0,0 0 0 1,0 0 0-4,0 0 0 2,0 0 0 2,0 0 0-1,-5 0 0-2,-17 0 0 3,9 0-263-3,5 0-239 4</inkml:trace>
    </iact:actionData>
  </iact:action>
  <iact:action type="remove" startTime="34255">
    <iact:property name="style" value="instant"/>
    <iact:actionData xml:id="d12" ref="#d10"/>
  </iact:action>
  <iact:action type="add" startTime="34262">
    <iact:property name="dataType" value="strokeEraser"/>
    <iact:actionData xml:id="d13">
      <inkml:trace xmlns:inkml="http://www.w3.org/2003/InkML" xml:id="stk11" contextRef="#ctx0" brushRef="#br1">15079 20522 858 0,'0'0'199'9,"0"0"-90"-5,0 0-18 2,0 0-50 4,0 0-41-4,0 0-15 0,0 0-58 2,0-9-113 0,0 2-307 1</inkml:trace>
    </iact:actionData>
  </iact:action>
  <iact:action type="add" startTime="34786">
    <iact:property name="dataType" value="strokeEraser"/>
    <iact:actionData xml:id="d14">
      <inkml:trace xmlns:inkml="http://www.w3.org/2003/InkML" xml:id="stk12" contextRef="#ctx0" brushRef="#br1">14934 18176 376 0,'0'0'223'6,"0"0"-86"2,0 0-57-2,0 0-32 3,0 0-48-1,0 0-39-1,5-29-67-1,-5 27-49 2,0 2-137 0</inkml:trace>
    </iact:actionData>
  </iact:action>
  <iact:action type="remove" startTime="35109">
    <iact:property name="style" value="instant"/>
    <iact:actionData xml:id="d15" ref="#d7"/>
  </iact:action>
  <iact:action type="add" startTime="35115">
    <iact:property name="dataType" value="strokeEraser"/>
    <iact:actionData xml:id="d16">
      <inkml:trace xmlns:inkml="http://www.w3.org/2003/InkML" xml:id="stk13" contextRef="#ctx0" brushRef="#br1">15042 17876 492 0,'0'0'93'10,"0"0"25"-6,0 0-9 4,0 0-109-2,0 0-18 2,0 0-65 0,12 0-108 0,-12 0-4-2</inkml:trace>
    </iact:actionData>
  </iact:action>
  <iact:action type="remove" startTime="35656">
    <iact:property name="style" value="instant"/>
    <iact:actionData xml:id="d17" ref="#d4"/>
  </iact:action>
  <iact:action type="add" startTime="35661">
    <iact:property name="dataType" value="strokeEraser"/>
    <iact:actionData xml:id="d18">
      <inkml:trace xmlns:inkml="http://www.w3.org/2003/InkML" xml:id="stk14" contextRef="#ctx0" brushRef="#br1">15083 14853 703 0,'0'0'78'8,"0"0"-65"-3,0 0-13 2,0 0-54 2,0 0-215-2</inkml:trace>
    </iact:actionData>
  </iact:action>
  <iact:action type="add" startTime="36376">
    <iact:property name="dataType" value="strokeEraser"/>
    <iact:actionData xml:id="d19">
      <inkml:trace xmlns:inkml="http://www.w3.org/2003/InkML" xml:id="stk15" contextRef="#ctx0" brushRef="#br1">18962 12057 146 0,'0'0'453'6,"0"0"-308"2,0 0-129-2,0 0-16 2,0 0-119 1,0 0-182-2</inkml:trace>
    </iact:actionData>
  </iact:action>
  <iact:action type="remove" startTime="36804">
    <iact:property name="style" value="instant"/>
    <iact:actionData xml:id="d20" ref="#d3"/>
  </iact:action>
  <iact:action type="add" startTime="36809">
    <iact:property name="dataType" value="strokeEraser"/>
    <iact:actionData xml:id="d21">
      <inkml:trace xmlns:inkml="http://www.w3.org/2003/InkML" xml:id="stk16" contextRef="#ctx0" brushRef="#br1">18890 12189 584 0,'0'0'228'8,"0"0"-127"-3,0 0-55 2,0 0-39 2,0 0-7-4,0 0-104 3,-13 8-159 0,13-19-205 0</inkml:trace>
    </iact:actionData>
  </iact:action>
  <iact:action type="remove" startTime="37126">
    <iact:property name="style" value="instant"/>
    <iact:actionData xml:id="d22" ref="#d6"/>
  </iact:action>
  <iact:action type="add" startTime="37131">
    <iact:property name="dataType" value="strokeEraser"/>
    <iact:actionData xml:id="d23">
      <inkml:trace xmlns:inkml="http://www.w3.org/2003/InkML" xml:id="stk17" contextRef="#ctx0" brushRef="#br1">19889 12072 733 0,'0'0'179'9,"0"0"-87"-5,0 0-25 4,0 0-67-1,0 0-5 1,0 0-91 0,12 25-217-2</inkml:trace>
    </iact:actionData>
  </iact:action>
  <iact:action type="remove" startTime="37915">
    <iact:property name="style" value="instant"/>
    <iact:actionData xml:id="d24" ref="#d9"/>
  </iact:action>
  <iact:action type="add" startTime="37918">
    <iact:property name="dataType" value="strokeEraser"/>
    <iact:actionData xml:id="d25">
      <inkml:trace xmlns:inkml="http://www.w3.org/2003/InkML" xml:id="stk18" contextRef="#ctx0" brushRef="#br1">25321 11838 674 0,'0'0'219'6,"0"0"-143"-1,0 0 4 4,0 0-50-1,0 0-30-3,0 0-89 3,32 6-209 1</inkml:trace>
    </iact:actionData>
  </iact:action>
  <iact:action type="add" startTime="40734">
    <iact:property name="dataType"/>
    <iact:actionData xml:id="d26">
      <inkml:trace xmlns:inkml="http://www.w3.org/2003/InkML" xml:id="stk19" contextRef="#ctx0" brushRef="#br4">15955 1039 1058 0,'0'0'209'4,"0"0"-9"4,0 0-55 0,0 0-43 0,0 0-38 0,0 0-25-2,0 0-23 3,-155 14 49-2,30 7-6-1,-12 1-4 2,-7-3-20-1,6-1-35 2,2-2 0-4,-1-11 0 3,-1-5 0 1,-4 0 0-1,-2 0 0 0,1 0 0 1,0 0 0-3,0 0 0 3,3 0 0-4,4 0 0 3,14 0 0 0,12 0 0 0,13 0 0-1,18 0 0-1,13 0 0 4,11 0 0-3,12 0 0-1,10 10 0 2,11 4 0 2,4-7 0-4,12 8 0 0,1-3 0 1,5 11 0 1,0 6 0 1,0 2 0-4,0 8 0 5,7 2 0-4,10 7 0 2,-2 8 0-1,4 10 0 2,-2 10 0-2,1 6 0 1,-3 11 0-1,5 9 0 1,0 7 0 2,2 16 0-5,2 12 0 1,-2 9 0 2,-4-5 0 0,-1 4 0 0,-3 1 0-2,0 8 0 3,-3 11 0-2,-1 7 0 1,-4 9 0-2,-5 0 0 4,5-3 0-4,-6-1 0 5,0 1 0-7,3 2 0 3,0 2 0 0,2 3 0 2,2-4 0-2,2-1 0 1,-1-7 0 0,-1-3 0-1,0-9 0-1,-2-5 0 2,-5-6 0 0,7-2 0 0,-6-1 0-2,6 4 0 2,6 5 0 0,-3 5 0 1,7 4 0-4,1-4 0 6,-3-5 0-6,-2-6 0 4,-2-2 0-3,-1-1 0 1,-1-1 0 1,1-1 0 0,1-3 0 1,4-8 0-4,-2-11 0 5,-6-21 0-4,0-22 0 1,-3-18 0 0,-2-16 0 2,-2-8 0-2,0-2 0-1,0 0 0 2,4 0 0 0,-1-2 0 1,4-1 0-4,4 3 0 5,-2-9 0-3,-1-6 0 1,-1-4 0-2,-4-14 0 0,0 0 0 2,-3-3 0 0,4 0 0-1,2 0 0 0,2 0 0 3,8 4 0-4,5-4 0 0,4 7 0 2,6-7 0 0,17 0 0 1,6 0 0-4,16 0 0 3,15 0 0 0,19-22 0 1,18-3 0-4,17 5 0 4,14 7 0-2,3 6 0 2,-2 1 0-3,-3-2 0 2,8-6 0-1,-1-3 0 1,6 0 0 0,-12-2 0-2,-10 5 0 3,-13 7 0-2,-18 1 0-2,-13 6 0 5,-24-2 0-2,-14 2 0-1,-21-4 0-1,-18 4 0 3,-5 0 0-3,-4 0 0 4,-6 0 0-6,0 0 0 5,1 0 0 0,-2 0 0-2,-2 0 0 0,-3 0 0 0,0-1 0 1,0 1 0 0,0 0 0-1,0-12 0 1,0-18 0 2,0-21 0-5,0-31 0 1,-3-28 0 3,-12-27 0-2,1-27 0 2,-2-28 0-4,-1-21 0 4,0-14 0-1,-1-11 0 0,3-11 0-3,0-13 0 4,3-14 0-1,5-9 0-1,-2-2 0-1,-3 7 0 3,-7 15 0-2,-2 18 0 2,-3 10 0-2,2-6 0 0,5 3 0 2,4 0 0-2,4 16 0-2,4 31 0 4,2 18 0-2,3 30 0 2,0 24 0-4,0 15 0 4,0 10 0-1,0 9 0 0,0 4 0-3,-4 6 0 3,4 3 0 1,-4-2 0-2,2-6 0-1,-4-3 0 2,-1-2 0 1,5 2 0-2,-1 12 0 1,3 1 0-1,0 7 0 2,0-2 0-3,0 10 0 1,5 5 0 1,14 0 0-1,-1-3 0 1,-2-3 0-1,-4-4 0 1,-7-1 0 0,-1 13 0 1,-1 18 0-4,-3 16 0 2,0 16 0 0,0 0 0 1,0 27 0-2,-7 44-164 4,-3-23-303-3,0 8-427 1</inkml:trace>
    </iact:actionData>
  </iact:action>
  <iact:action type="add" startTime="42973">
    <iact:property name="dataType"/>
    <iact:actionData xml:id="d27">
      <inkml:trace xmlns:inkml="http://www.w3.org/2003/InkML" xml:id="stk20" contextRef="#ctx0" brushRef="#br4">8670 9887 873 0,'0'0'205'6,"0"0"-118"0,0 0 14 0,0 0-5 3,0 0 27-1,-217-8-33-3,114 8 0 3,-8 0 3 1,-9 0-14-1,-11 0-10-3,-12 0-2 4,-16 0-13-2,-5 5-34 3,-8 0-20-6,-7 7 0 4,-13-4 0 3,0 5 0-4,-4 4 0-1,5 0 0 2,10 2 0 1,-4-3 0-2,2 5 0 1,9 0 0-2,-2-6 0 4,-7-3 0-4,-1-10 0 0,-16-2 0 2,1 0 0 0,-4 0 0 0,-4-14 0-1,4-5 0 1,1 6 0-1,10-1 0 3,5 0 0-6,6 4 0 4,12 0 0 1,8 6 0-2,3-2 0 0,1 6 0 0,9 0 0 2,6 0 0-2,16 0 0 2,12 0 0-4,10-2 0 5,6-1 0-4,4 3 0 0,2 0 0 2,5 0 0 0,8 0 0 1,13 0 0-4,12 0 0 4,19 3 0-2,15-1 0 2,13-2 0-4,0 0 0 1,-2 0 0 4,-6 0 0-3,-6 0 0-1,-6 0 0 3,-1 0 0-2,1 3 0 3,4 2 0-4,1 1 0 1,-4 2 0 3,-3 7 0-5,-4-6 0 1,2 8 0 2,-7-1 0 0,0 4 0 0,-7 2 0-2,4-1 0 3,0-1 0-1,10-7 0 1,6-3 0-5,11-7 0 3,1 1 0 2,7-4 0-1,-1 0 0-2,-1 3 0 2,-5 2 0 0,2 0 0 1,-5 7 0-1,1 4 0-2,-4 3 0 4,4-4 0-4,1 2 0 0,1-5 0 2,8-7 0 0,-3-2 0-1,8-3 0-1,-2 0 0 3,2 0 0-2,0 0 0 3,0 3 0-6,0 0 0 4,-3 0 0 0,0 1 0 0,-3 7 0-2,2 5 0 2,4 10 0 1,0 11 0-2,0 15 0 1,0 9 0-1,0 10 0 1,0 6 0-1,0 2 0-1,0 3 0 4,4 0 0-3,-2 5 0 1,8 4 0-2,-6 7 0 4,7 6 0-4,-2 6 0 4,-4 10 0-6,2 6 0 5,-1 0 0-2,-5 5 0 3,-1-8 0-4,0-14 0-1,0-10 0 4,0-16 0-2,0-18 0 1,-1-2 0-2,-5 0 0 3,3 2 0-2,3-7 0-1,0-12 0 3,0-12 0-1,0-24 0 0,0-8 0-3,0 1 0 4,0-3 0-2,0 0 0 4,24 0 0-7,13 0 0 3,0 4 0 2,2-2 0-2,4-2 0 0,7 0 0 0,15 0 0 2,11 0 0-2,22-9 0 2,17-15 0-4,11-6 0 4,11 0 0-1,4 6 0-2,3-1 0 1,1 8 0 1,7 4 0 0,-2 7 0-2,6 0 0 3,7 1 0-1,-3-3 0 1,3 0 0-5,0-3 0 4,1 3 0 1,4 2 0-1,-2 6 0-3,-7 0 0 4,-3 0 0-1,-3 0 0-3,1 0 0 5,3 0 0-3,-2 0 0 0,-2-2 0 1,-4-2 0-2,-1 0 0 3,-4-5 0-2,-8 4 0 1,-9-4 0-2,-5 4 0 3,0-1 0-1,-6 6 0 1,-5 0 0-5,-6 0 0 4,-8 0 0 1,-7 0 0-4,3 0 0 3,0 0 0 0,2 0 0 1,2 4 0-2,-4 2 0 1,2-5 0-2,5 1 0 3,-3 2 0-2,-5-4 0-1,-10 0 0 2,-9 0 0 1,-7 0 0-1,2 0 0-3,1-7 0 5,3 1 0-4,3 2 0 4,0 4 0-5,-1 0 0 2,-2 0 0 2,5 0 0-2,2 0 0-1,2 0 0 3,5 0 0-1,2 0 0 0,-1 0 0-1,-1 0 0 0,-10 0 0 0,-6 0 0-1,-6 0 0 3,0 0 0-2,-6 0 0 2,0 0 0-2,-6 0 0-1,-10 0 0 4,-2 0 0-4,-1 0 0 5,-4 0 0-8,8 0 0 5,-4 0 0 1,3 0 0-1,2 0 0-2,-6 0 0 1,7 0 0 2,-9 4 0-5,0-2 0 7,1 2 0-4,-3-4 0 2,-5 1 0-5,-3-1 0 4,-9 0 0 0,-7 0 0 0,-8 0 0 0,-2 0 0-2,0 0 0 3,0 0 0-2,0 0 0 2,0 0 0-4,0-27 0 3,0-33 0 1,-8-24 0-2,-16-15 0 0,-1-11 0 0,-2-12 0 2,-7-15 0-4,3-10 0 6,1-2 0-5,1 4 0 1,-2 0 0 2,-3-2 0-4,1 1 0 4,-2 4 0-2,6 0 0 1,3 10 0-2,9 7 0 4,7 4 0-3,2 17 0 2,4 17 0-4,2 13 0 3,-3 19 0-1,5 14 0 1,0 8 0-1,0 6 0 1,0 10 0-1,-5 7 0 1,5 7 0 66,0 3 0-74,-4 0 0 0,4 0 0 0,-1 0 0 0,-12 0 0 0,-4 8 0 0,-11 1-140 1,12-7-168-1,8-2-221 0</inkml:trace>
    </iact:actionData>
  </iact:action>
  <iact:action type="add" startTime="45678">
    <iact:property name="dataType"/>
    <iact:actionData xml:id="d28">
      <inkml:trace xmlns:inkml="http://www.w3.org/2003/InkML" xml:id="stk21" contextRef="#ctx0" brushRef="#br4">15456 10494 837 0,'0'0'140'5,"0"0"-49"3,0 0 5 0,-27-163-36-2,-41 137-25 3,-20 23 24-2,-11 3 1 2,-10 48 9-2,1 42-12 0,9 39 7 2,16 26-6-3,22 23-8 4,29 5-1-5,27-8-12 2,5-14-6 1,53-23 1 1,49-19 23-1,37-16-15-1,26-28 9 3,21-22-19-4,0-34 0 3,-7-19-12-4,-15-43-18 4,-23-61 0-2,-40-42 0-1,-41-45 0 2,-45-31 0 0,-15-4 0-1,-70 7 0 0,-36 35 0 2,-22 44 0-1,-22 39 0 2,-1 30-57-8,-11 22-96 6,101 49-138 0,10 0-153 1</inkml:trace>
    </iact:actionData>
  </iact:action>
  <iact:action type="add" startTime="48757">
    <iact:property name="dataType"/>
    <iact:actionData xml:id="d29">
      <inkml:trace xmlns:inkml="http://www.w3.org/2003/InkML" xml:id="stk22" contextRef="#ctx0" brushRef="#br4">19157 995 867 0,'0'0'275'4,"0"0"-102"6,0 0-21-3,0 0-32 1,0 0-35-3,0 0-44 3,0 0-13 0,-175-14 33 0,58 14-12-1,-13 0-7 0,2 0-5 2,-9 0 12-2,-10 0 8 0,2 0-46 0,-4 14-11 2,6-6 0 1,8-3 0-5,11-5 0 3,14 0 0 0,11 0 0 0,16 0 0-1,16 0 0 1,22 0 0-1,14 0 0 3,14 0 0-6,10 0 0 3,7 0 0 1,0 0 0 0,0 0 0-2,0 0 0 2,0 2 0 0,-3 2 0 0,-1 6 0 0,1 9 0-1,-2 8 0 0,-1 12 0 1,0 2 0-2,-4 9 0 3,5 10 0-2,-5 11 0 2,0 8 0-4,-3 6 0 5,-1 2 0-4,2 6 0 4,-4-5 0-6,9 0 0 5,-3-2 0-2,0 1 0 1,2 5 0-1,-1 10 0 1,7 6 0 0,-3 5 0 0,5 4 0-1,0-2 0-1,0 3 0 2,0 2 0 1,-4 1 0-4,4-1 0 4,0 5 0-1,0-4 0 0,0-4 0-2,0 7 0 3,0-4 0-3,0-2 0 4,0-6 0-6,0-6 0 4,4 1 0 1,12-3 0-1,-1 5 0-2,-2 4 0 2,1-1 0 0,2-3 0-1,-6 1 0 0,-2 0 0 0,0-4 0 1,2 10 0 1,9 9 0-4,0 0 0 4,1 5 0-2,0 1 0 2,0-5 0-3,-5-4 0 3,-4 0 0-3,2-9 0 4,-4-5 0-6,0-12 0 4,-6-4 0 1,3-6 0-2,-6 0 0 0,0-3 0 0,0-10 0 3,0 2 0-4,0-5 0 0,0-4 0 2,0 2 0 0,0 9 0 0,0 5 0-2,0 16 0 2,7 12 0 0,17 2 0 0,0 7 0-2,-3-6 0 4,-5 0 0-4,-4-9 0 3,-6-14 0-5,-3-18 0 6,-3-16 0-3,0-13 0 1,0-9 0-2,0-7 0 1,0-8 0 2,0 4 0-1,0-11 0-3,0-4 0 3,0-1 0 1,0-7 0-2,0 0 0-1,0 0 0 2,0 0 0 0,0 0 0 1,0 0 0-4,0 0 0 5,0 0 0-4,0 2 0 3,0 1 0-4,0 3 0 4,0-3 0-2,0-1 0 2,3 1 0-4,22 2 0 4,17 4 0-1,13-4 0 0,14-2 0-2,13-1 0 2,13-2 0 0,20 0 0 0,19 0 0-2,19 0 0 2,10 9 0 0,-5 8 0 0,-8-2 0-2,-13 2 0 5,-13-6 0-6,-11-5 0 5,-8-6 0-6,-3 0 0 5,-9 0 0-2,-6-11 0 1,-1-3 0-1,-15 0 0 1,-16 6 0 0,-10 2 0-1,-8 1 0-1,-15 2 0 2,-2 3 0 0,-7 0 0 0,-8-3 0-1,-5 3 0 0,0 0 0 1,0 0 0 0,0 0 0-2,0 0 0 3,0 0 0-2,0 0 0 2,0-11 0-4,0-27 0 3,0-41 0 1,-25-37 0-1,-2-28 0-2,6-9 0 2,10-8 0 0,2-10 0 0,8 2 0-2,-2-1 0 1,-3-2 0 1,-6-8 0 1,-7-18 0-4,-2-15 0 3,-3-11 0 0,6-11 0 1,-3-8 0-4,2-4 0 5,-4 9 0-4,-3 12 0 4,5 12 0-5,-3 11 0 2,0 10 0 1,3 6 0 0,3 4 0-1,-1 5 0 0,1-5 0 2,0-6 0-2,-8-2 0-1,-2 1 0 2,-3 14 0 1,-7 8 0-2,5 20 0-1,-2 12 0 2,13 4 0 0,0 9 0 1,7 11 0-3,5 13 0 3,9 15 0-3,1 10 0 4,0 5 0-6,0 1 0 4,0 6 0 1,11-3 0-2,2-2 0 0,-5-8 0 0,-1-11 0 2,-3-13 0-1,3-2 0-3,-1 0 0 3,1 10 0 0,0 18 0 1,2 21 0-4,-9 21 0 3,2 18 0 0,-2 13 0 0,0 4 0-1,0 58 0 2,0-9-113-3,0 16-419 3</inkml:trace>
    </iact:actionData>
  </iact:action>
  <iact:action type="add" startTime="51210">
    <iact:property name="dataType"/>
    <iact:actionData xml:id="d30">
      <inkml:trace xmlns:inkml="http://www.w3.org/2003/InkML" xml:id="stk23" contextRef="#ctx0" brushRef="#br4">8962 12524 769 0,'0'0'232'6,"0"0"-83"0,0 0-28 2,0 0-27 0,0 0-34-1,0 0-15-1,0 0 23 3,-107-3 35-2,41-11-50 1,-9 1 25-2,-5 5-9 2,-6 5-11 1,-5 3-10-2,0 0-6-1,-1 0-6 3,-5 0-14-2,-1 0-22 6,-9 3 0-11,-4 5 0 6,-11-2 0 0,-2-6 0 0,-11 0 0-1,5 0 0 0,-4 0 0 3,0 0 0-4,-5 0 0 0,2 0 0 2,0 0 0 1,7 0 0-1,7 0 0-2,5 0 0 2,2 9 0-1,3 6 0 2,3 4 0-4,5 1 0 5,5-4 0-4,-1 0 0 2,1-2 0-1,-6-6 0 0,-1-3 0 1,-6-5 0 0,2 0 0-1,4 0 0 0,4 0 0 3,6 0 0-3,-4-2 0 1,1-9 0-2,-10 3 0 2,-5 0 0 0,-5 1 0-2,5 3 0 2,0 4 0 0,9 0 0 0,4 0 0-2,12 0 0 4,11 0 0-4,2 4 0 4,5 3 0-6,-4-5 0 4,-3 1 0 0,-10-3 0 0,-2 0 0-2,0 0 0 1,-7-16 0 3,-10-3 0-3,-18-1 0 0,-11 1 0 2,-2 4 0-3,9 6 0 3,5-1 0-4,16 6 0 3,12-2 0 0,13 6 0 0,18 0 0-3,14 0 0 6,11 0 0-5,13 14 0 4,-3-1 0-6,1 4 0 4,-4-3 0 0,-7 0 0-1,2-3 0-1,1 0 0 3,-4-3 0 0,2-4 0-2,3 0 0-2,-2-1 0 4,1-1 0-2,5 1 0 1,-2-3 0-2,1 3 0 3,-9 1 0-1,-8 6 0-1,-7 0 0-1,-6 4 0 4,2-4 0-3,3-1 0 1,6-1 0-3,10-4 0 3,11-4 0 0,9 2 0 0,6-2 0-2,-1 2 0 2,2 2 0 2,-2-2 0-4,0 0 0 0,2-2 0 2,5 3 0 0,1-3 0 0,5 0 0-2,2 0 0 2,3 0 0 0,0 0 0 0,0 0 0-2,-6 0 0 2,-5 4 0 0,-2-2 0 1,-1 8 0-4,-2 5 0 4,0 1 0-3,0 6 0 3,-2 0 0-2,6-1 0 0,0-4 0 2,3-3 0-2,2-6 0-2,3-1 0 4,3 5 0-2,1 7 0 2,0 11 0-3,0 12 0 3,0 20 0-2,0 11 0 1,14 7 0-2,5 3 0 3,0-8 0-1,-2 4 0-1,1-7 0-2,-3 0 0 4,1 2 0-1,0-2 0 1,-12 8 0-3,7-1 0 1,-2 0 0 3,-4-9 0-4,2-12 0 0,-1-4 0 2,-3 1 0 0,-2 8 0 0,3 5 0-2,1 6 0 2,-3-9 0 0,4-7 0 1,0-6 0-4,-4-8 0 5,3-3 0-4,-2-6 0 2,-1-10 0-1,1-6 0 0,3-10 0 1,-6-7 0 0,7 1 0-2,1-3 0 2,13 5 0 2,5 0 0-4,16 2 0 0,3 0 0 2,13-1 0 0,15 2 0 1,-2 3 0-4,12 0 0 3,3 3 0 0,3 1 0 0,4-1 0-2,20 5 0 2,14-4 0 1,32 1 0-2,15-1 0-1,12-3 0 3,19-4 0-1,9-1 0-1,-5-5 0 0,-2 3 0 0,-10 4 0 3,-9-4 0-4,1 3 0-1,-3-3 0 5,-9 1 0-3,-5-4 0 2,-6 2 0-4,-12-2 0 4,-15 0 0-2,-10-2 0 2,-11 0 0-4,-2 0 0 5,-3 0 0-4,2 0 0 2,-3 0 0-2,-1 0 0 2,-1 0 0 0,-1 0 0 0,1 0 0-1,-3 0 0 0,-3 3 0 2,-13-3 0-2,-5 0 0-1,-4 0 0 2,2 0 0 0,6 0 0 0,5-11 0-2,1 3 0 3,-3-3 0-2,-4 4 0 2,-5-2 0-4,-6 2 0 4,-6 0 0-2,-9-1 0 1,-6 3 0-2,2-4 0 3,-1 4 0-2,5 2 0 1,8 3 0-1,5 0 0 0,6 0 0 3,0 0 0-6,-1 0 0 4,-2 0 0 0,-11 0 0 0,-2 0 0 0,-2 6 0-2,2-4 0 2,5 4 0 0,2-6 0 0,0 0 0-2,-2 0 0 3,-8 0 0-2,-1 0 0 1,-2 0 0-2,-3 0 0 3,-2 0 0-2,-8-8 0 1,4 0 0-1,-12 1 0 0,1 7 0 3,-8 0 0-4,-4-4 0 0,3 4 0 3,2 0 0-2,-1-3 0-1,9 3 0 3,-7 0 0-1,-4 0 0 0,-2 0 0-1,-4 0 0-1,-3 0 0 4,-7 0 0-4,-4 0 0 3,-7 0 0-4,-3 0 0 3,0 0 0 0,0 0 0 0,0 0 0-1,0 0 0 0,0 0 0 2,0-30 0-3,0-29 0 1,0-21 0 1,0-27 0 0,-13-19 0 1,0-20 0-4,-2-12 0 3,2-18 0 0,-5-6 0 1,0-8 0-4,5-17 0 5,4-1 0-4,7 16 0 0,2 33 0 3,0 48 0-2,0 45 0 2,7 34 0-2,3 23-25-1,-1 9-161 2,-3 11-93 1,7 25-306-1</inkml:trace>
    </iact:actionData>
  </iact:action>
  <iact:action type="add" startTime="54273">
    <iact:property name="dataType"/>
    <iact:actionData xml:id="d31">
      <inkml:trace xmlns:inkml="http://www.w3.org/2003/InkML" xml:id="stk24" contextRef="#ctx0" brushRef="#br4">18289 13172 940 0,'0'0'144'6,"0"0"-70"4,0 0 28-6,-183 36-56 4,97 13-33 0,-7 12 10 0,6 16 2 0,8 10 2-2,12 14 33 2,12 5-6 0,19 2-6 1,12-12 6-4,14-10-7 3,10-9-23 1,7-12-3-1,56-3 5-3,35-11 19 3,30-13-10 3,19-11-1-4,12-15 0 0,-7-12-3 0,-13-6 0 3,-17-37-13-5,-17-26 0 2,-26-20-13 1,-29-17-1 1,-27-26-3-1,-23-22 3-3,-10-16 8 4,-53-8 2-2,-14 10-3 1,-2 22-10-1,-1 31-1 3,10 35-3-4,5 37-57 5,1 35-134-10,46 8-131 7,1 32-374 0</inkml:trace>
    </iact:actionData>
  </iact:action>
  <iact:action type="add" startTime="55806">
    <iact:property name="dataType"/>
    <iact:actionData xml:id="d32">
      <inkml:trace xmlns:inkml="http://www.w3.org/2003/InkML" xml:id="stk25" contextRef="#ctx0" brushRef="#br4">18412 10787 671 0,'0'0'179'5,"0"0"-34"3,0 0-35 1,0 0-22-4,0 0 12 3,-209-25-28 0,108 25 2 0,-9 34-23-2,1 26-23 4,8 19-1-4,13 25 8 3,21 14-3-4,19 2-2 3,15 1-2 0,29-4 7 0,4-7-13-1,30-7 18 3,50-7 10-2,26-20-19 1,22-18-5-2,17-21 1-1,8-30-10 1,-4-7-10 1,-16-33 1-2,-20-41-6 3,-27-30-2-2,-33-25-2 2,-36-24-1-1,-17-16 2-1,-22-9 0-1,-52 5 1 4,-23 23-2-6,-19 35-3 5,-13 34-73-1,68 81-125 0,3 0-146-2</inkml:trace>
    </iact:actionData>
  </iact:action>
  <iact:action type="add" startTime="56617">
    <iact:property name="dataType"/>
    <iact:actionData xml:id="d33">
      <inkml:trace xmlns:inkml="http://www.w3.org/2003/InkML" xml:id="stk26" contextRef="#ctx0" brushRef="#br4">12036 13402 576 0,'0'0'451'5,"0"0"-337"2,0 0-22 2,0 0 4-4,0 0 7 3,-198-67-44 0,80 67-20 0,-15 5-12-2,-4 38-9 2,12 18 8 1,9 18 2-2,16 17 3-1,21 9 1 2,21 10 11 0,17 8-1 1,29-4-2-4,12 0-18 7,16-8-2-6,61-8 2 2,28-16 8 0,24-16-11 1,26-23-11-3,11-33 3 5,13-15-10-10,-2-48 5 7,-15-51-5 1,-29-30-1-2,-39-18-1 0,-45-11-2 0,-42 1-2 2,-7 15 3-2,-56 27 0-1,-31 34-2 2,-18 25-43 0,-10 31-122-1,61 25-64 1,5 23-200 0</inkml:trace>
    </iact:actionData>
  </iact:action>
  <iact:action type="add" startTime="57262">
    <iact:property name="dataType"/>
    <iact:actionData xml:id="d34">
      <inkml:trace xmlns:inkml="http://www.w3.org/2003/InkML" xml:id="stk27" contextRef="#ctx0" brushRef="#br4">12436 15963 624 0,'0'0'219'6,"0"0"-18"0,-227-34-60 1,117 34-67 2,-6 0-38-1,5 12 10-3,4 26-8 3,9 6 7 1,17 21-4-2,16 7 3 1,22 14-1-2,19 10 9 2,24 15 1 1,0 6-15-4,47-5 5 5,32-10-9-4,18-23-12 7,15-19 0-8,15-33 2 2,11-25-10 0,4-2-2 1,-10-35-11-1,-20-35 1 0,-24-19-2 3,-29-12-1-4,-26-10 1 2,-25-11 0-2,-8 5-2 3,-13 4 3-2,-35 16-2-1,-18 9-3 3,-7 11-3-2,-3 17-108 2,6 19-70-4,45 41-131 5,12 0-639-4</inkml:trace>
    </iact:actionData>
  </iact:action>
  <iact:action type="add" startTime="57876">
    <iact:property name="dataType"/>
    <iact:actionData xml:id="d35">
      <inkml:trace xmlns:inkml="http://www.w3.org/2003/InkML" xml:id="stk28" contextRef="#ctx0" brushRef="#br4">15474 15782 511 0,'0'0'179'5,"0"0"-48"5,0 0 31-4,0 0-94 0,0 0-43 2,0 0 75 0,-158-71-37 0,44 71-12-1,-12 0 6 0,-17 41-8 1,0 16 5 0,8 20 2-2,21 16-19 3,22 19 4-2,24 20 9 1,33 10 3 0,31-4 3 0,4-5-11 1,53-18-5-2,42-19-8 0,30-20-2 0,32-20 1 3,15-27-15-4,8-29-6 1,0-17-9 0,-15-57 2 1,-29-30-3 0,-27-14 0-2,-41-7-3 2,-39-7 3 1,-29-2 0-2,0 3-1-1,-56 9-1 4,-27 12-16-4,-23 9-54 4,-15 5-56-5,-16 5-36 3,75 75-128-1,7 11-291 1</inkml:trace>
    </iact:actionData>
  </iact:action>
  <iact:action type="add" startTime="60047">
    <iact:property name="dataType" value="strokeEraser"/>
    <iact:actionData xml:id="d36">
      <inkml:trace xmlns:inkml="http://www.w3.org/2003/InkML" xml:id="stk29" contextRef="#ctx0" brushRef="#br1">14989 17513 293 0,'0'0'617'6,"0"0"-471"3,0 0-31-3,0 0-42 2,0 0-56 0,0 0-17 0,0 12-20-2,0-12-44 2,0 0-133 0,0 0-285 0</inkml:trace>
    </iact:actionData>
  </iact:action>
  <iact:action type="remove" startTime="60636">
    <iact:property name="style" value="instant"/>
    <iact:actionData xml:id="d37" ref="#d30"/>
  </iact:action>
  <iact:action type="add" startTime="60578">
    <iact:property name="dataType" value="strokeEraser"/>
    <iact:actionData xml:id="d38">
      <inkml:trace xmlns:inkml="http://www.w3.org/2003/InkML" xml:id="stk30" contextRef="#ctx0" brushRef="#br1">14927 16881 978 0,'0'0'155'7,"0"0"-14"0,0 0-35 2,0 0-84-3,0 0-22 1,0 0-32 1,0 0-100 0,46-77-159 4</inkml:trace>
    </iact:actionData>
  </iact:action>
  <iact:action type="add" startTime="60962">
    <iact:property name="dataType" value="strokeEraser"/>
    <iact:actionData xml:id="d39">
      <inkml:trace xmlns:inkml="http://www.w3.org/2003/InkML" xml:id="stk31" contextRef="#ctx0" brushRef="#br1">15176 15347 718 0,'0'0'229'4,"0"0"-82"4,0 0-49 1,0 0-57-1,0 0-41-2,0 0-27 2,14 0-52 0,-14 0-141 0,0 0-301-3</inkml:trace>
    </iact:actionData>
  </iact:action>
  <iact:action type="remove" startTime="61479">
    <iact:property name="style" value="instant"/>
    <iact:actionData xml:id="d40" ref="#d27"/>
  </iact:action>
  <iact:action type="add" startTime="61485">
    <iact:property name="dataType" value="strokeEraser"/>
    <iact:actionData xml:id="d41">
      <inkml:trace xmlns:inkml="http://www.w3.org/2003/InkML" xml:id="stk32" contextRef="#ctx0" brushRef="#br1">15471 15360 299 0,'0'0'203'9,"0"0"-74"-4,0 0 25 3,0 0-35-1,0 0-96 0,0 0-23 1,0 0-66 0,-37-6-29-2,27 6-179 2</inkml:trace>
    </iact:actionData>
  </iact:action>
  <iact:action type="add" startTime="62289">
    <iact:property name="dataType" value="strokeEraser"/>
    <iact:actionData xml:id="d42">
      <inkml:trace xmlns:inkml="http://www.w3.org/2003/InkML" xml:id="stk33" contextRef="#ctx0" brushRef="#br1">20035 11835 45 0,'0'0'738'5,"0"0"-634"4,0 0-44-2,0 0-60 0,0 0-15 0,0 0-268 1</inkml:trace>
    </iact:actionData>
  </iact:action>
  <iact:action type="add" startTime="62509">
    <iact:property name="dataType" value="strokeEraser"/>
    <iact:actionData xml:id="d43">
      <inkml:trace xmlns:inkml="http://www.w3.org/2003/InkML" xml:id="stk34" contextRef="#ctx0" brushRef="#br1">19753 12069 669 0,'0'0'168'3,"0"0"-129"4,0 0-39 1,0 0-4 0,0 0-229 1</inkml:trace>
    </iact:actionData>
  </iact:action>
  <iact:action type="remove" startTime="62896">
    <iact:property name="style" value="instant"/>
    <iact:actionData xml:id="d44" ref="#d26"/>
  </iact:action>
  <iact:action type="add" startTime="62902">
    <iact:property name="dataType" value="strokeEraser"/>
    <iact:actionData xml:id="d45">
      <inkml:trace xmlns:inkml="http://www.w3.org/2003/InkML" xml:id="stk35" contextRef="#ctx0" brushRef="#br1">20059 12017 735 0,'0'0'211'9,"0"0"-84"-4,0 0-40 1,0 0-57 2,0 0-30 0,0 0-53 0,-13 71-109-2,11-62-325 2</inkml:trace>
    </iact:actionData>
  </iact:action>
  <iact:action type="add" startTime="63129">
    <iact:property name="dataType" value="strokeEraser"/>
    <iact:actionData xml:id="d46">
      <inkml:trace xmlns:inkml="http://www.w3.org/2003/InkML" xml:id="stk36" contextRef="#ctx0" brushRef="#br1">20059 12017 767 0,'-13'188'166'5,"22"-188"-106"4,-5 0-41-3,-4 0-19 2,0-2-129 0,0-4-179 0</inkml:trace>
    </iact:actionData>
  </iact:action>
  <iact:action type="remove" startTime="63660">
    <iact:property name="style" value="instant"/>
    <iact:actionData xml:id="d47" ref="#d29"/>
  </iact:action>
  <iact:action type="add" startTime="63664">
    <iact:property name="dataType" value="strokeEraser"/>
    <iact:actionData xml:id="d48">
      <inkml:trace xmlns:inkml="http://www.w3.org/2003/InkML" xml:id="stk37" contextRef="#ctx0" brushRef="#br1">24468 11686 804 0,'0'0'203'7,"0"0"-140"1,0 0-23-1,0 0-40 2,0 0-128-4,0 0-310 3</inkml:trace>
    </iact:actionData>
  </iact:action>
  <iact:action type="add" startTime="71274">
    <iact:property name="dataType"/>
    <iact:actionData xml:id="d49">
      <inkml:trace xmlns:inkml="http://www.w3.org/2003/InkML" xml:id="stk38" contextRef="#ctx0" brushRef="#br0">23127 16943 855 0,'0'0'143'4,"0"0"12"4,0 0-19 1,0 0-30-3,0 0 0 1,0 0 19 0,0 0-12 1,161 7-13 1,-93-2-14-4,16-1-22 3,24-4-13 0,16 0-44 1,15 0-7-3,11 0 0 1,5-11 0 1,0-1 0 4,-4 4 0-8,-3 3 0 4,-11-1 0 0,0-2 0-1,4-1 0 3,4 2 0-5,14-1 0 4,-10-1 0-2,-6 4 0-1,-17 2 0 2,-6 3 0 1,-9 0 0-2,-2 0 0-1,-6 0 0 2,-16 0 0 0,-16 0 0 0,-15-5 0-2,-21 5 0 3,-15 0 0-2,-10 0 0-1,-10 0 0 1,0 0 0 1,0 0 0 0,0 0 0 0,-38 0 0 0,-37 0 0-1,-36 0 0 3,-29-9 0-6,-28 2 0 5,-16-3 0-1,-15 6 0-1,-10 1 0 0,4 3 0 0,2 0 0 1,2 3 0 0,3 16 0 2,13 5 0-6,12-5 0 7,23 3 0-6,16-3 0 1,12 0 0 3,17 3 0-1,16-3 0 0,20-2 0-1,17-3 0 1,24-6 0-2,14-5 0 4,3-1 0-4,11 4 0-2,-2-1 0 5,2-5 0-1,-3 7 0 0,3-6 0-2,0 3 0 2,0-4 0 0,0 0 0 0,44 0 0-1,34 0 0 1,36 0 0-1,31-5 0 1,24-10 0-2,20 7 0 3,7 2 0-1,3-4 0 0,-7 1 0-2,-3 1 0 2,-7-3 0 1,0 6 0-3,1-2 0 0,-6 0 0 3,-8-5 0-1,-4 0 0 0,-17-10 0-3,-20 5 0 4,-29 1 0-2,-27 10 0 1,-27 4 0-1,-14-2 0 1,-19 4 0-1,-5 0 0-1,-7 0 0 2,0 0 0 0,0 0 0 0,0 0 0 0,-40 0 0 0,-43 14 0-2,-43 8 0 4,-30 4 0-4,-39-17 0 0,-18-1 0 1,-12-8 0 3,3 0 0-4,9 0 0 2,16 0 0-1,15 0 0 2,17 0 0 0,15 12 0-5,23-5 0 5,23 5 0-1,19-1 0-1,22-3 0 0,19-3 0 1,19-5 0 0,12 0 0-4,7 4 0 6,6-4 0-3,0 3 0 2,0 2 0-4,0-5 0 3,0 0 0 0,19 0 0 0,33-8 0-1,25-3 0 0,7 8-104 2,-53 3-274-1,-6 0-13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53:00.5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4110">
    <iact:property name="dataType"/>
    <iact:actionData xml:id="d0">
      <inkml:trace xmlns:inkml="http://www.w3.org/2003/InkML" xml:id="stk0" contextRef="#ctx0" brushRef="#br0">528 5940 882 0,'0'0'243'16,"0"0"-58"-12,0 0 12-3,0 0-44 5,0 0-48 3,0 0-29-3,0 0 13 3,0-5-31-3,0 5 1 2,0 0-59 0,10 0 0-2,28 0 0 2,17 0 0 1,15 0 0-4,12 0 0 3,14-6 0-1,15-11 0 10,19-2 0-17,7 2 0 6,3 5 0 1,-3 4 0 1,-3 1 0 2,-5 5 0-5,2 0 0 4,-1-4 0-2,0-3 0 1,-3-7 0-2,-6-6 0 4,-1-5 0-4,-3-4 0 3,-7 4 0-4,-10 0 0 3,-2 4 0-1,-15 11 0 2,-8 1 0-5,-6 3 0 4,-4 3 0 2,-1 2 0 0,-1 3 0-4,1 0 0 2,-4 0 0 1,-1 0 0-2,-8 0 0-2,-2 0 0 3,-9 0 0 1,-1 0 0-1,-8 0 0-3,-1 0 0 1,-2 0 0 2,0 0 0-1,0 0 0 1,3 0 0 1,-2 0 0-2,-7 0 0 3,1 0 0 3,-8 0 0-11,-9 0 0 7,1 0 0-3,-7 0 0-1,0 0 0 2,0 0 0 1,0 0 0 0,0 0 0 0,0 0 0-2,0 0 0 4,0 0 0-4,0 0 0 0,0 0 0 4,0 0 0-4,0 0 0 2,0 0 0-2,0 0 0 2,0 13 0 0,-13 9 0-1,-8 5 0 1,8-10-286 2,5-1-288-4</inkml:trace>
    </iact:actionData>
  </iact:action>
  <iact:action type="add" startTime="14091">
    <iact:property name="dataType"/>
    <iact:actionData xml:id="d1">
      <inkml:trace xmlns:inkml="http://www.w3.org/2003/InkML" xml:id="stk1" contextRef="#ctx0" brushRef="#br0">1528 9183 754 0,'0'0'237'7,"0"0"-126"0,0 0-7 1,0 0-4-2,0 0-7 2,0 0-1 0,0 0 16 0,0 0 7-1,0 0-2 0,58 0-26 3,11-27-25-3,14 4-15-2,10-2-23 3,4 0-24 0,1 2 0 0,-12 7 0-2,-17 1 0 4,-17 6 0-3,-18 3 0 1,-11 6 0-2,-14-2 0 5,-9 2 0-7,0-2 0 4,0 2 0-1,0 0 0 0,0 0 0 1,0 0 0 0,0 0 0 0,0 0 0-1,-5 0 0 3,-16-6 0-4,-22-11 0 0,-24-10 0 2,-27-8 0 0,-18-7 0 0,-10-2 0-3,0 1 0 4,13 7 0-1,20 7 0 0,26 9 0-3,18 9 0 6,12 8 0-5,16 3 0 0,9 0 0 2,4 0 0-1,4 0 0 2,0 0 0-1,0 0 0-2,4 17 0 1,38 26 0 4,19 23 0-5,15 16 0 3,6 6 0-3,-1 6 0 2,-4-5 0-1,-7-7 0-1,-13-3 0 3,-5-7 0-1,-16-10 0 0,-12-9 0-3,-11-18 0 5,-7-14 0-4,-2-6 0 1,-4-7 0 1,0-6 0-2,0 4 0 3,0-6 0-2,0 4 0 0,0-4 0 0,0 0 0 4,0-31 0-7,0-36 0 3,0-25 0 2,0-20 0-1,-7-18 0 0,-4-19 0-3,-5-5 0 4,3 10 0-1,5 17 0-1,1 26 0 0,-2 26 0 3,7 20 0-4,2 19 0-1,0 19 0 5,0 11 0-4,0 5 0 2,-13 1 0 1,-5 0 0-3,-9 1 0 2,-10 41 0 1,6 13 0-1,-3 22 0 0,5 15 0-2,-1 11 0 5,5 5 0-9,-1-5 0 6,4-13 0 0,1-15 0 0,2-23 0 1,6-16 0-4,5-15 0 5,1-7 0-4,3-2 0 0,4 1 0 1,0 4 0 1,0 2 0 0,0 0 0 1,17 2-108-2,-12-18-224 0,0-3-124 2</inkml:trace>
    </iact:actionData>
  </iact:action>
  <iact:action type="add" startTime="22169">
    <iact:property name="dataType"/>
    <iact:actionData xml:id="d2">
      <inkml:trace xmlns:inkml="http://www.w3.org/2003/InkML" xml:id="stk2" contextRef="#ctx0" brushRef="#br1">20926 12975 720 0,'0'0'285'6,"0"0"-152"3,0 0-10-2,0 0-35-1,0 0 10 2,0 0-12 0,-201 83-13-1,107-64 12 0,-18-3-7 2,-8 3-4-2,-12 6-10-1,-20 3-8 2,-22 10 2 0,-18 5-32 0,-18 1-26 0,-18 2 0 0,-8-7 0 0,-11-4 0 0,-5-4 0 0,12-9 0-1,9-3 0 0,18-3 0 3,12-5 0-5,10 0 0 2,2-1 0 0,0 4 0 1,4 1 0 1,6-2 0-4,7 3 0 4,15 1 0-1,8-3 0 1,12-4 0-5,10 1 0 5,8-3 0-1,12-4 0 0,10-4 0-2,9 0 0 1,7 0 0 1,-7 0 0 0,6-14 0 0,-1-3 0-2,1 5 0 5,-1 0 0-8,-2 7 0 6,-3 5 0-2,-3 0 0 2,5 0 0-3,13 0 0 1,14 0 0 2,8 0 0-2,11 5 0 3,11-3 0-6,2 4 0 5,-3-2 0-1,2-4 0-2,1 3 0 3,-4 4 0-2,2-5 0 0,3 1 0 2,2-1 0-2,2 1 0 0,5 0 0 3,1 0 0-5,2-3 0 2,2 0 0-1,-1 3 0 3,0-1 0-2,-1-2 0 0,1 0 0 1,1 0 0 1,0 0 0 0,7 0 0-6,-2 0 0 5,1 0 0 0,-2 3 0 0,-2 9 0-1,-6 4 0 1,5 2 0 0,-2 1 0 0,3 4 0 0,2 4 0-2,2 6 0 3,3 6 0-2,1 9 0 0,-4 7 0 0,5 10 0 2,1 5 0-1,0 2 0-2,0 3 0 2,0 4 0 0,0 5 0 1,0-1 0-5,0 2 0 5,-3 1 0-1,3 3 0-1,0 7 0 0,0 7 0 1,0 12 0 0,0-3 0-1,0-7 0 1,0-12 0-2,-10-8 0 5,-6 8 0-6,2-1 0 2,-1-4 0 2,5-13 0-3,1-22 0 1,4-8 0 1,5-13 0 1,0-8 0-3,0-1 0 3,0-10 0-4,0 4 0 2,5 2 0 2,17-3 0-1,-4 3 0-2,0-2 0 2,1 2 0 0,-5-3 0-2,3-3 0 3,-7-2 0-2,4-2 0 2,0-2 0-2,8 0 0-1,11-2 0 2,19-2 0 0,18-3 0 1,25 0 0-3,26 0 0 2,25-15 0 0,16-8 0 1,11-2 0-5,6 8 0 6,9 3 0-4,7 9 0 1,2 5 0 1,3 0 0-1,-4 0 0 2,-1 0 0-1,0 0 0 0,-12 0 0-2,7 0 0 5,-13 0 0-9,-11 0 0 6,-11 4 0 1,-18 1 0-1,0-3 0-2,-5 1 0 2,1-3 0 0,-2 0 0-1,-11 0 0 3,3 0 0-6,-5 0 0 5,1 0 0-1,-4 0 0-2,0 0 0 2,-1 0 0 0,-1-3 0 0,-5 1 0 0,2-3 0 0,-1 1 0-1,1 2 0 2,-4-1 0-3,-5-4 0 0,-10 7 0 2,-15-12 0 0,-9 4 0 0,-6-6 0-2,0 2 0 3,-2-4 0-2,6 3 0 0,-2-1 0 0,8 0 0 1,2 1 0 0,-4 2 0-2,-1 3 0 2,-12 1 0 0,-3 0 0 0,-8-2 0-2,-6 4 0 5,-5 0 0-7,-3 2 0 7,-7 1 0-5,-8 2 0 0,-4 0 0 1,-6 0 0 2,-5 0 0-4,-1 0 0 3,5 0 0 1,-5 0 0-2,2 0 0-2,-2-4 0 4,0 2 0-2,6 2 0 2,4 0 0-2,0 0 0 0,-3 0 0 1,-3 0 0-1,-1 0 0 0,-3 0 0 2,0 0 0-3,0 0 0 3,0 0 0-2,0 0 0 0,0 0 0 2,0 0 0-2,0 0 0 1,0 0 0-2,0 0 0 2,4 0 0 0,0-3 0-3,6 0 0 4,3 1 0-2,-9 2 0 2,0 0 0-3,-4 0 0 2,0 0 0 0,0 0 0-1,0 0 0 0,0 0 0 1,0 0 0-1,0 0 0 2,0 0 0-4,0 0 0 4,5-11 0-2,-1-5 0 1,3-27 0 0,1-19 0-1,-3-22 0 2,-5-34 0-1,0-27 0-3,0-30 0 4,0-36 0-2,0-17 0 2,0-10 0 80,-13 1 0-89,4 30 0 0,2 43 0 0,2 48 0 1,5 40 0-1,-6 21 0 0,-9 9 0 0,-9-4-55 0,-12-3-119 0,-2-3-49 0,26 50-114 0,7 5-305 4</inkml:trace>
    </iact:actionData>
  </iact:action>
  <iact:action type="add" startTime="25672">
    <iact:property name="dataType"/>
    <iact:actionData xml:id="d3">
      <inkml:trace xmlns:inkml="http://www.w3.org/2003/InkML" xml:id="stk3" contextRef="#ctx0" brushRef="#br0">31773 12617 259 0,'0'0'330'6,"0"0"-142"2,0 0-71-1,0 0-18-1,0 0-24 2,0 0-24 0,0 0 13 0,-20 8 32-2,-25-8 1 2,-20 0-24 0,-22 0-10 0,-29 0-6-2,-26 0-1 2,-20 0-4 0,-9 0-26 0,-4-5 1 0,2-10 1-1,-1 5-7 1,6 1 0 1,5 9 1-2,-8 0 3-1,-5 0-6 4,-9 0 12-3,-7 0-8-2,-5 0-8 3,-5 0 10 1,0 4-8-1,3 1-1-3,8 5-2 3,11 5-1 1,10-3-1-1,9-2-1-3,7-4-7 5,10-1-4-4,-5-3 0 3,2 4 0-4,2-1 0 4,-5 3 0-1,8 3 0-1,2 5 0 1,1 1 0-2,5 0 0 4,-3-7 0-3,4-1 0 0,9-6 0 0,4 2 0 1,13 3 0 0,10 3 0-3,5 8 0 4,10 5 0-1,3-1 0 0,3 4 0-3,3-2 0 6,5-1 0-5,6 2 0 3,4-5 0-5,6-2 0 5,6 4 0-1,3-4 0 0,8 0 0-2,3-3 0 1,5-5 0 3,0 0 0-4,3-1 0 1,0 2 0 1,0-5 0-1,-1-1 0 1,3 0 0-2,4-4 0 3,3 1 0-3,6 0 0 4,4-3 0-5,5 0 0 3,0 3 0 0,0-3 0-1,0 0 0-1,0 0 0 2,-3 3 0 0,3 4 0 1,-7 8 0-3,1 6 0 2,0 4 0 1,1-6 0-2,-2-3 0-2,4-1 0 4,-3 0 0-2,3 11 0 2,3 0 0-3,0 5 0 2,0 9 0 0,0 11 0 1,0 2 0-4,0 7 0 3,-4 3 0 0,0 0 0 0,0 9 0-2,-6 4 0 2,4 3 0 0,-2 10 0 0,1 3 0-1,7 18 0 0,0 8 0 3,0 4 0-4,0 3 0 0,0-2 0 2,0-1 0 1,0-6 0-2,0-6 0 0,0-6 0 1,0-5 0-1,-12-9 0 2,-3 1 0-4,2-9 0 6,2-5 0-6,0-7 0 4,4-8 0-4,-3-1 0 4,0-9 0-1,6-7 0 0,-6-8 0-1,7-4 0-1,3 0 0 5,0-3 0-5,0 0 0-1,0 2 0 4,0 5 0-1,0-2 0 0,4-1 0-3,5-11 0 4,-5-6 0-1,0-9 0-1,2-6 0-1,15 5 0 2,23-2 0 0,18 2 0 0,35-7 0-2,20 0 0 2,20 0 0 0,19 0 0 0,16 0 0 0,8-7 0-2,-1-5 0 4,1 2 0-4,-2 4 0 0,-7 1 0 2,-6-3 0 0,-6-6 0 0,5-3 0-2,5-4 0 2,-3-4 0 0,-9-2 0 1,-5-1 0-4,-2 9 0 4,3 7 0-1,-2 12 0 0,2 0 0-2,-1 0 0 2,-12 0 0 0,-4 0 0 0,-4 0 0-1,-14 10 0 0,-2-3 0 2,-12 2 0-1,-5-6 0-3,-6-1 0 3,0 1 0 0,4-3 0 0,3 2 0-3,1-2 0 4,-4 0 0-1,-5 0 0 1,-5 0 0-5,-2 0 0 7,-1 12 0-5,-2-1 0 2,4 9 0-2,-5-10 0 2,-2 1 0 0,-5-3 0 0,7-5 0 0,-9-1 0-2,-2 0 0 4,-6 8 0-4,-7 0 0 0,-2 1 0 1,-8 1 0 2,-2-5 0-1,-7 3 0-2,6-9 0 2,-2 3 0-1,3-2 0 3,5-2 0-5,1 0 0 4,4 0 0-2,0 0 0 1,-2 0 0-2,2 0 0 2,-6 0 0 0,-1-6 0-1,2-5 0 1,-5 4 0-2,1-9 0 4,-3 6 0-3,-4 3 0-1,-1-3 0 1,2 8 0 2,-2 2 0-1,-1-2 0-3,-2 2 0 4,3 0 0-1,1 0 0 2,-8 0 0-6,8 0 0 7,3 0 0-7,-3 0 0 6,7 0 0-6,-6 0 0 5,-3 0 0-1,-7 2 0 0,-9 4 0-1,-3-3 0-1,-5-3 0 3,-9 0 0-2,3 0 0-2,2 0 0 4,-2 0 0-2,3 0 0 2,-1 0 0-3,8 0 0 2,2 0 0 0,0 0 0 2,4 0 0-6,-2-7 0 4,-3 3 0-1,1 1 0 2,-5-2 0-4,-4 2 0 4,3-1 0 0,-11 4 0-1,0 0 0-2,2-10 0 1,-4-7 0 2,4-9 0-2,-4-17 0-1,0-13 0 2,0-13 0 0,0-4 0 0,0-10 0-2,-12-1 0 3,-7-7 0-2,-2-8 0 2,5 0 0-4,8-6 0 3,5-4 0 0,3-4 0 0,0-4 0-2,0 4 0 2,0-4 0 0,3 2 0 0,3 0 0-1,-4-4 0 0,-2 0 0 3,0 3 0-4,0 11 0 0,-2 6 0 2,-11 10 0 0,-1 6 0 0,-6 1 0-2,-4 0 0 3,-3-3 0-2,1-6 0 3,-7 2 0-7,1 4 0 6,-5 8 0-1,-5 12 0 0,-1 9 0-1,4 16 0 0,1 7 0 1,7 10 0 0,5 7 0 0,5 3 0-2,1-1 0 3,6 1 0-2,2 0 0-1,3 2 0 1,9 5 0 1,-4 0 0 1,4 6 0-3,0 0 0 2,0 0 0 0,-1 0 0 0,-5 0 0-2,-4 0 0 2,-4 0-19 0,-11-4-56-1,-8-11-24 0,-16-9-55 1,-19-12-24 0,38 19-94 0,9 6-394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56:03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24">
    <iact:property name="dataType"/>
    <iact:actionData xml:id="d0">
      <inkml:trace xmlns:inkml="http://www.w3.org/2003/InkML" xml:id="stk0" contextRef="#ctx0" brushRef="#br0">26603 2537 250 0,'0'0'639'4,"0"0"-445"4,0 0-26 0,0 0 9 0,0 0-71-2,0 0-38 3,0 80-14-2,0-49 7 1,2-2-3-2,1-5-10 2,0 4-6 0,4-10-11 0,-4-2-9-2,-2-4-3 2,4-9-6 0,-1-1-5 0,-1 0-2-2,1-2-6 2,13 0 13 0,4 0-2 0,9 0 6-2,6 0 0 2,1 0 8 0,2 0-25 0,8 0 0-2,-2 0 0 6,3 0 0-7,4-4 0 5,-4-4 0-6,7 1 0 4,-6 3 0 0,-1 1 0 1,2 3 0-4,-2-3 0 4,1-3 0-1,6 2 0 0,3-5 0-2,-2 4 0 2,6 2 0 0,-1 3 0-1,5 0 0-1,-2 0 0 2,4 0 0 0,-4 0 0 0,4 0 0-1,0 0 0 1,-5 0 0 3,8 0 0 1,-8 0 0-10,-2 0 0 4,-5 0 0 1,-2 0 0 3,-10 0 0-6,6 8 0 3,-2-2 0 1,3 1 0-1,-4-3 0 2,2-2 0-3,-1 1 0 5,-1 0 0-5,1 1 0 0,-3 0 0 0,-6-4 0 3,-2 0 0-1,-6 0 0-3,-11 0 0 5,-1 0 0-4,-3 0 0 5,-5 0 0-8,-4 0 0 6,-5 0 0-1,-2 0 0 0,0 0 0-3,0 0 0 3,0 3 0 1,0-3 0 0,0 0 0-5,0 0 0 4,0 2 0 0,0-2 0 1,0 0 0-3,0 0 0 2,0 0 0 1,0 0 0 0,0-21 0-3,0-32 0 1,0-15 0 0,-2-6 0 4,-5 8 0-8,2 10 0 5,-7 6 0 0,5 9 0 0,-11 13-10-2,-19 24-183 2,19 4-97 1,-15 10-77 2</inkml:trace>
    </iact:actionData>
  </iact:action>
  <iact:action type="add" startTime="12810">
    <iact:property name="dataType"/>
    <iact:actionData xml:id="d1">
      <inkml:trace xmlns:inkml="http://www.w3.org/2003/InkML" xml:id="stk1" contextRef="#ctx0" brushRef="#br0">22556 5112 841 0,'0'0'144'5,"0"0"0"2,0 0 1-1,203-22-51 2,-121 10-4 0,10 5-9 0,11 0 6-2,12 7-2 3,14 0 0-2,20 0-17 1,15 12-18-2,9 9-1 2,6 4-21 0,0-4 18 2,-7-2-36-4,1-7-10 1,-17-9 0 2,-9-3 0-2,-8 0 0 1,-7 0 0-2,-11-15 0 3,-8 3 0-2,-6-2 0-1,-13 5 0 7,-9 9 0-4,-12 0 0-3,-12 0 0-2,-12 0 0 3,-8 0 0 2,-12 0 0-2,-15 0 0-2,-4 0 0 5,-8 0 0-4,-2 0 0 2,0 0 0-2,0 0 0 1,0 0 0 3,0 0-128-3,0 0-183-2,-5 0-130 3</inkml:trace>
    </iact:actionData>
  </iact:action>
  <iact:action type="add" startTime="13700">
    <iact:property name="dataType"/>
    <iact:actionData xml:id="d2">
      <inkml:trace xmlns:inkml="http://www.w3.org/2003/InkML" xml:id="stk2" contextRef="#ctx0" brushRef="#br0">28560 5206 385 0,'0'0'13'6,"0"0"-13"2,0 0-48 1,0 0-17-4,0 0 65 3,0 0 57 2,0 0 2-4,-121-8 150 0,121 8 104 2,0 0-105 0,0 0-69 0,0 0 7-2,28 0-72 2,14 0-26 0,22 0-11 0,21 0 8-1,18-9 12 2,22-3 2-1,22 4 8-1,5-1-9 1,9 7-6-1,-16 2-13 0,-11 0 1 2,-14 0 8-4,7 0-41 3,0 0-7 0,7 0 0 0,8 0 0-2,1 0 0 4,1 0 0-4,1 0 0 4,-10 0 0-6,-2 0 0 4,-12 0 0 1,-11 2 0-4,-12-2 0 4,-12 0 0-2,-9 0 0 3,-1 0 0-4,-8 2 0 2,-7-2 0-2,-11 0 0 3,-3 0 0-2,-8 0 0-1,-8 0 0 2,-2 0 0 0,-7 0 0 0,-6 0 0-2,-2 0 0 2,-4 0 0 0,-3 0 0-1,5 0 0-1,-4 0 0 3,-1 0 0-1,-2 0 0 0,-2 0 0-2,-3 0 0 1,0 0 0 3,0 0 0-5,0-4-158 3,-8-4-172-1,-23-3-47 2</inkml:trace>
    </iact:actionData>
  </iact:action>
  <iact:action type="add" startTime="15689">
    <iact:property name="dataType"/>
    <iact:actionData xml:id="d3">
      <inkml:trace xmlns:inkml="http://www.w3.org/2003/InkML" xml:id="stk3" contextRef="#ctx0" brushRef="#br0">7311 2456 499 0,'0'0'264'5,"0"0"-92"4,0 0-17-2,0 0-40-1,0 0-32 2,0 0-41 0,-9 40-37 0,-37 1 14 0,-4 3 11-2,-6 5 5 2,-8 4 1 0,0 4 2-2,-13 5-13 3,-3 2-3-2,2-2-10 1,2-4-7-2,10-7-2 2,11-8-2 0,13-11 0 2,11-11 1-3,12-7-4 0,11-9 6 2,5-2-8-3,3-3 4-1,0 0-1 3,0-5-15 0,0-36 6 1,0-14 8-2,0-13-1 0,0 3-1 1,0 3-10 0,0 12 6-2,0 16-10 3,0 15 10-2,0 16 6 1,0 3 2-1,0 10 5 0,0 36 13 0,0 16-11 2,0 8 1-2,0 2 20 0,0-5-9 2,0-14 10-2,0-11-2-1,0-17 1 2,0-15-5-1,0-8-1 1,27 1 14-1,12-3-28 1,19 0-4 0,10 0-3 0,-2-10-1 0,7-17 1 0,-3-6-2-2,-3 0-3 3,-8 1-17-4,-5-5-67 3,-14-1-92 0,-38 26-114 0,-2 5-586-2</inkml:trace>
    </iact:actionData>
  </iact:action>
  <iact:action type="add" startTime="16634">
    <iact:property name="dataType"/>
    <iact:actionData xml:id="d4">
      <inkml:trace xmlns:inkml="http://www.w3.org/2003/InkML" xml:id="stk4" contextRef="#ctx0" brushRef="#br0">9873 2323 641 0,'0'0'209'6,"0"0"-41"0,0 0-56 2,205 140-33 0,-147-94-14 0,2 4 5-2,-2 0-24 3,3-4-2-2,0 0-1 1,1 0-4-2,4 6-8 2,-3 4-4 0,-8-6 3 0,-7 0-15-2,-11-4 7 2,-13-15-11 1,-9-9 6-2,-9-10-13-1,-4-8 5 2,-2-4-6 0,0 0-2 0,0 0-2-2,0 0-1 2,0 0 0 1,-10 0 4-2,-30 0-6-1,-12 0 7 3,-6-14-4-2,-3-2 1 1,1 0-4-2,-2 2 2 2,7 5-10 2,14 5-5-3,7 4 1 0,14 0 14 1,13 0 2 1,4 0 1-4,3 0 0 1,0 0 7 2,0 0 19 0,33 4 5 1,16 22-32-3,15-2 1 2,5-2 16 0,4 2-1 1,5-1 26-3,-6 0-2 4,-15-8 2-4,-11-1-18 5,-13-7 5-9,-11-3-7 6,-10-4-11-1,4 0-11 1,-2-8 3-1,4-36-7 1,3-17 8 1,-4-8-7-2,0 2 4-2,-4 9-1 4,-7 20 0-1,-4 11-2 0,-2 13 1-3,0 9-21 4,0 5-78-1,0 0-85-1,-2 0-115 2,-17 10-530-1</inkml:trace>
    </iact:actionData>
  </iact:action>
  <iact:action type="add" startTime="19453">
    <iact:property name="dataType"/>
    <iact:actionData xml:id="d5">
      <inkml:trace xmlns:inkml="http://www.w3.org/2003/InkML" xml:id="stk5" contextRef="#ctx0" brushRef="#br0">5356 3001 683 0,'0'0'233'5,"0"0"-105"3,0 0-1-2,0 0 6 2,0 0-31 0,0 0-12 1,0 0-50-2,-26 79-17-1,-19-20 16 2,3-3 2 1,2-8-12-3,11-10-6 1,6-15-8 1,15-10-3 0,4-10 2-2,4-3-2 2,0 0 23 0,38-14 8 1,25-24-31-4,19-15-7 3,-4 4-5 2,-4 6 6-2,-19 13 17-1,-21 17 6-1,-17 6-3 3,-17 7 13-2,0 20-10-1,-4 42 22 2,-36 26-49 2,-3 7 1-4,-3-4-3 0,-1-17 0 2,15-19 0 0,14-22 0 0,8-20 0-3,10-11 0 5,0-2 0-3,16-7 0 3,39-37 0-6,21-16 0 4,6-6 0 0,-9 3 0 0,-15 22 0-2,-23 16 0 2,-22 17 0 0,-13 8 0 0,0 16 0 0,-24 39 0-2,-16 15 0 4,1-3 0-4,5-7 0 0,10-11 0 2,9-16 0-1,6-11 0 1,5-11 0-1,4-11 0 1,6 0 0 0,53 0 0 1,18-41 0-5,18-18 0 5,1-13 0 0,-6 2 0-2,-19 14 0-1,-29 23 0 2,-25 16 0 0,-17 17 0-1,0 4 0 0,-35 50 0 1,-28 30 0 1,-8 19 0-3,4-5 0 0,9-13 0 3,19-18 0-1,14-23 0 0,12-21 0-2,11-15 0 2,2-8 0-1,33-6 0 3,40-37 0-5,29-19 0 2,4-17 0 2,-3 4 0-1,-19 11 0-2,-26 21 0 2,-27 18 0 0,-20 20 0-1,-11 5 0 0,0 8 0 1,-32 44 0 1,-18 16 0-2,-5 6 0-1,10-8 0 2,6-17 0 0,12-13 0 0,12-18 0-3,5-6 0 5,7-12-110-4,3 0-155 4,0 0-137-6</inkml:trace>
    </iact:actionData>
  </iact:action>
  <iact:action type="add" startTime="24311">
    <iact:property name="dataType"/>
    <iact:actionData xml:id="d6">
      <inkml:trace xmlns:inkml="http://www.w3.org/2003/InkML" xml:id="stk6" contextRef="#ctx0" brushRef="#br0">5608 4791 351 0,'0'0'191'7,"0"0"-73"1,0 0 1-2,0 0 14 2,0 0-29 0,0 0-31 0,0 0-19-2,0 0-4 3,30-18 15-2,-30 69-34-1,-21 28-22 2,-12 15 1 0,-2 15 0 0,-4 5-9-2,0-1 13 2,3-10-12 0,1-17-1 3,8-24 7-7,7-12-5 5,4-20 0-2,8-14-1 2,1-10-2-3,7-6 1 0,-4 0-2 2,4-9-14 0,0-34 6 0,0-20 9-1,0-9 0 3,0 4-1-4,0 8 1 2,0 22 0-2,0 9 1 1,0 19-2 2,-2 5 3-4,-1 5-4 4,3 0 4-2,0 0-2 3,0 0 33-5,0 27 8 3,0 14-27 0,0 6 7-1,0-1 27 2,0 3-7-3,5-2-20 2,6-9-10-1,0-7 11 2,-1-12-8-4,-3-8 19 6,7-6-8-5,-1-5-7-1,14 0 4 4,1 0-17-1,10-8 0 0,4-23-3-2,-5-2-1 3,-3 4 1-2,-7 3-2 3,-13 11 0-7,-7 10-1 6,-3 1 0-2,-4 4-6 1,0 0-77-1,0 0-81 1,-4 0-104-1,-7 12-374 2</inkml:trace>
    </iact:actionData>
  </iact:action>
  <iact:action type="add" startTime="30792">
    <iact:property name="dataType"/>
    <iact:actionData xml:id="d7">
      <inkml:trace xmlns:inkml="http://www.w3.org/2003/InkML" xml:id="stk7" contextRef="#ctx0" brushRef="#br0">14072 7797 298 0,'0'0'84'6,"0"0"19"0,0 0 28 2,0 0-10 0,0 0-24 0,0 0-17-2,0 0-2 2,0 0-8 0,0-19-12 0,0 19 2-2,0 0 6 2,0 0-7 0,0 0 12-2,0 0-6 2,0 5-6 0,0 31-27 0,0 2-30-2,0 0 5 2,0-4 3 0,-4-7 5 1,4-2-7-4,0-5 11 3,0-13-13 0,0-1 7 0,0-6-3 0,0 0-3-2,0 0 5 2,0 0-2 0,11 0 5 0,16 0-13-2,1 0 7 2,-1 0-4 0,7 0 16 0,-2 0-2-2,8 0 2 2,5 0-3 2,4 0-5-3,-1 0-2 2,12 0-6-4,0-12 8 5,9 1 1-6,10 1 7 6,5-1-7-4,0-1 17 3,4 5-8-2,-2-3-1-1,-2 6-2 3,-5 1-5-2,-4 3 2 2,0 0-9-4,1 0 8 6,-6 0-8-6,5 0-1 1,-1 0-5 3,-8 0 7-1,4 0 0 0,-1 0-4-3,1 0-2 4,2 0-3-2,-8 0 0 3,4 0 0-3,0 0 0-2,1 0 0 3,-1 0 0 1,-2 0 0-1,4 0 0-3,0 0 0 3,-6 0 0 1,0 0 0-1,-1 0 0-3,2 0 0 6,-1 0 0-6,-4 0 0 6,0 0 0-8,-1 0 0 6,-4 0 0-1,3 3 0-3,-3 1 0 5,-2-4 0-3,-5 4 0 3,-1-4 0-5,-1 0 0 2,2 3 0 1,3-3 0 0,-2 0 0-2,1 0 0 1,-5 0 0 1,3 0 0 0,4 0 0 0,-3 0 0-2,-1 0 0 5,-1 0 0-6,-5 0 0 6,1 0 0-7,-4 0 0 3,-4 0 0 1,3-3 0 0,-1-1 0-1,3 0 0 0,2 1 0 3,3 3 0-6,-1 0 0 4,1 0 0 0,0 0 0-1,-3 0 0 3,1 0 0-5,0 0 0 4,-3 3 0-1,-1-1 0 0,1 0 0-3,-1 5 0 6,6-4 0-6,-1 2 0 2,4 1 0 0,-3 0 0 2,-2 1 0-1,-1-1 0 0,-5 2 0-2,-5-2 0 1,-5-4 0 3,0-2 0-6,-6 4 0 5,-3-4 0-2,-7 1 0 0,2 3 0 2,-7-4 0-3,-5 0 0 1,3 0 0 1,-4 0 0 2,0 0 0-5,0 0 0 3,0 0 0 0,0 0 0-1,0 0 0-1,5 0 0 2,-3 0 0 0,10-9 0 1,0-37 0-2,4-12 0 0,-5-2 0 2,-11 14 0-2,0 16 0-1,0 7 0 1,0 12-53 2,-34 8-113-4,-40 3-83 4,31 0-94-1,-5 37-695 0</inkml:trace>
    </iact:actionData>
  </iact:action>
  <iact:action type="add" startTime="32615">
    <iact:property name="dataType"/>
    <iact:actionData xml:id="d8">
      <inkml:trace xmlns:inkml="http://www.w3.org/2003/InkML" xml:id="stk8" contextRef="#ctx0" brushRef="#br0">14651 8044 1 0,'0'0'368'7,"0"0"-239"1,0 0-1-2,0 0-7 2,0 0-24 0,0 0-19-2,0 0-14 2,101-23 5 1,-101 23-5-2,0 0 11-1,0 12 9 2,0 31-57 0,0 14-26 0,0 12 13-2,-1 0 14 2,-25 2-9 0,-3-3 0 0,-4-4 0 1,-15-2 3 0,2-5-20-3,-12 4 6 4,-6-4-7-6,-3 0 4 4,-2 1-3 0,-5-6 0 0,-5-5 0-1,0-4 3-1,-1-7 0 4,-3-6-3-3,9-6 3 1,4-2-4-3,4-3 3 4,2-2-2-2,5-6-2 2,1-3 1-3,0 1 1 1,5-7 3 2,-2 1 0-4,0 0 4 5,7-1-5-4,-5-2 5 4,-2 2 1-6,0 2 1 4,-2 2-5 1,-1-1 7-1,7-3-6 0,0 1-5-3,5 0 2 4,-7 1-3-1,6 3 4 2,-6 3-1-6,8 4 17 4,-1 3-14-1,1 0 2-1,2 2-7 3,1 0 5-1,2 0 4 0,7-3-6-3,-4 0 1 6,0 1-6-5,10-4 7 3,-4 2-4-4,10-3 4 2,9-2-5 1,-1-3-1 0,4-1-1 0,4 2 0-2,-11 3-1 2,-2 3 1 0,-3 5 0-3,-13 9 2 4,0 4 0-1,4-2 2 0,5-5-4-2,11-11 0 2,5-7 0 0,5-4-1 0,4-3 4-3,0 0-6 5,0 0 6-4,0-10-3 3,4-23 3-3,18-3-3 2,-4 4 1-1,9-2-3 2,1-4 3-2,7-3-1 0,2-2 0 2,5-2 2-2,-5 5-4 3,-9 9 4-7,-5 5-3 6,-1 3 4-1,-6 7-5-2,-8 5 3 3,1 2-2-2,-9 6 1 1,0 1 0-1,0 2 0 1,0 0 0-2,0 0 0 3,-20 19 26-1,-17 17-15-2,3 5-11 2,-8 7 6 0,0 0-5-2,-2 3 2 2,-1 1 4 1,5-2-2-2,7-9 7-2,3-7-10 4,9-11 7-1,5-6-8 0,9-9 14-3,6-3 4 3,1 2 17 1,0-6 7-1,0 3-4 0,27-4-7-2,28 2-23 2,14-2 19 0,13 0 18-3,9 0-22 4,4 3-24-1,-11-1 0-1,-16 3 0 2,-21-2 0-3,-12 1 0 3,-15-4 0-2,-9 0 0-1,-10 0 0 1,-1 0 0 1,0 0 0 0,0 0 0-1,0 0-226 1,-12 0-145 0,-8 0-101-1</inkml:trace>
    </iact:actionData>
  </iact:action>
  <iact:action type="add" startTime="34176">
    <iact:property name="dataType"/>
    <iact:actionData xml:id="d9">
      <inkml:trace xmlns:inkml="http://www.w3.org/2003/InkML" xml:id="stk9" contextRef="#ctx0" brushRef="#br0">10442 10364 515 0,'0'0'250'6,"0"0"-110"0,0 0-11 2,0 0-8 0,0 0 0 0,207 10 10-2,-104-13-33 2,21 3-2 0,20 0 1 0,11 0-17-2,-2 0-11 2,-8 3-26 0,-17 7 0 0,-32 4-12-2,-27-2-4 2,-28-1-7 0,-23-3 2 0,-11-3-8-1,-7-3-14 0,0 10 0 2,-57 0-3-2,-51-2 3-1,-38-7-1 2,-21-3 1 2,-6 0 1-3,12-29-1-2,21 2-3 4,30 8 3-1,29 5-1 0,26 11 1-2,28 3-1 3,17 0 2-2,10 0 2 0,0 0 1-1,44 0-4 3,40 7 0-2,32 18 0 2,18-4 0-1,-4 1 0-3,-16 0 0 5,-21-3 0-4,-37-5 0 3,-20-2 0-4,-29-5 0 3,-7-1 0 0,-7-2 0-2,-58-4 0 3,-23 0 0-2,-19 0 0 2,10 0 0-4,7 0 0 4,16 0 0-1,8 0-12-1,11 0-125 0,47 0-129 0,8 0-141 1</inkml:trace>
    </iact:actionData>
  </iact:action>
  <iact:action type="add" startTime="36078">
    <iact:property name="dataType"/>
    <iact:actionData xml:id="d10">
      <inkml:trace xmlns:inkml="http://www.w3.org/2003/InkML" xml:id="stk10" contextRef="#ctx0" brushRef="#br0">899 13574 769 0,'0'0'247'6,"0"0"-107"0,0 0 6 2,0 0-29 0,200 4-47 0,-139-21-7-2,9 0 18 2,9 2 3 0,6-1-12 0,4 4 0-2,1 1-26 3,2 3-1-2,-1 8-15 2,0 0 11-4,-4 0-17 3,5 0-24 0,-5 0 0 2,8 0 0-3,6 0 0 0,4 0 0 2,9 0 0-2,-1 0 0 0,-12-4 0-1,-3-4 0 3,-8-2 0-1,-11 4 0-3,-10 2 0 3,1-5 0 0,-3 6 0 0,0-3 0-2,3 6 0 4,-3 0 0-4,-6 0 0 5,0 0 0-8,-6 0 0 6,-7 0 0-2,1 0 0 2,-1 0 0-2,1 0 0-1,-2 0 0 3,8 0 0-2,-2 0 0 2,1 0 0-4,-2 0 0 4,-4-3 0-2,4-2 0-1,-5 3 0 2,-2-5 0 1,0 2 0-1,2-3 0-2,-2 5 0 3,0-1 0-3,-3 0 0 4,-2 4 0-6,1 0 0 5,-2 0 0-1,-4 0 0-1,3 0 0 0,2 0 0 0,1 0 0 2,-2 0 0-1,8-3 0-1,-2-2 0-1,10 0 0 4,0 2 0-3,3 0 0-2,0-2 0 4,0-3 0-1,2-3 0 0,-1-6 0-3,3-2 0 6,-1-1 0-5,-6 1 0 3,-7 7 0-4,-8 0 0 3,-9 7 0 0,-12 1 0 0,-2 4 0-3,-11 0 0 2,-3 0 0 1,-3 0 0 1,0 0 0-4,0 0 0 3,0 0 0 0,0 0 0 0,0 0-52-2,0 0-309 2,0 0-171 1</inkml:trace>
    </iact:actionData>
  </iact:action>
  <iact:action type="add" startTime="37397">
    <iact:property name="dataType"/>
    <iact:actionData xml:id="d11">
      <inkml:trace xmlns:inkml="http://www.w3.org/2003/InkML" xml:id="stk11" contextRef="#ctx0" brushRef="#br0">8405 13463 692 0,'0'0'275'7,"0"0"-113"1,0 0 2 0,0 0-33-1,0 0-55 0,0 0-26 2,0 0 23-2,199 7-3-1,-96-14-9 2,21 1-3 0,33-1-14 0,23-9 1-2,18 4-12 2,-2-8 5 0,-4 4-14 0,-15 2 8 0,-19 1-13 2,-11 2-19-4,-16-2 0 4,-18 4 0-7,-10 1 0 7,-19-1 0-4,-24 4 0 3,-17-4 0-1,-21 6 0-3,-13 1 0 4,-9 2 0-2,0 0 0-1,-21 0 0 1,-52 2 0 2,-37 21 0-1,-23-10 0-2,-22-1 0 2,-25-7 0 0,-8 0 0 0,-1 0 0-2,7 4 0 2,10 5 0 1,18-1 0 0,12 3 0-4,23-4 0 2,22-4 0 2,32-6 0-1,30 1 0-2,19-3 0 2,16 0 0 1,0 0 0-4,39 0 0 1,54 0 0 4,39 0 0-2,39 0 0 0,22 6 0-3,19 7 0 4,-9-1 0-1,-16-10 0 0,-23-2 0-3,-29 0 0 5,-16 0 0-3,-25 0 0 1,-27 0 0-3,-24-5 0 4,-22-1 0-1,-18 3 0 0,-6 3 0-1,-80 0 0-1,-49 0 0 3,-64 17 0-3,-19-8 0 0,-13-9 0 3,9 0 0-1,25 0 0 0,28 0 0-3,37 0 0 4,34 0 0 0,37 1 0-2,32 5 0-1,26 0 0 3,5-6 0-3,86 0 0 3,45 0 0-3,53 0 0 2,21 0 0 0,-4-12 0 0,-22-6 0-1,-38 4 0 0,-40 2 0 2,-42 7 0-2,-30 3 0-2,-20-1 0 3,-14 3 0 0,0 0 0 0,-69 0 0-1,-56 0 0 1,-49 14 0 0,-14-1 0 0,-8 6 0-2,21 1 0 3,21 4 0-2,30 2 0 2,34-7 0-4,35-9 0 2,28-5 0 2,24-5 0-1,3 0 0-1,38 4 0 0,43 1 0 2,16-2 0-2,-14-3-121-1,-50 0-137 2,-26 0-145-1</inkml:trace>
    </iact:actionData>
  </iact:action>
  <iact:action type="add" startTime="54690">
    <iact:property name="dataType"/>
    <iact:actionData xml:id="d12">
      <inkml:trace xmlns:inkml="http://www.w3.org/2003/InkML" xml:id="stk12" contextRef="#ctx0" brushRef="#br0">1062 16148 462 0,'0'0'350'6,"0"0"-195"2,0 0-14-2,0 0-20 2,0 0 0 0,0 0 9 0,0 0-31-2,195-46-4 5,-143 41-18-6,9 2-6 4,5-3-15-4,9 6-6 3,7-5-10 0,12 3-1 0,11 2-5-1,-2 0-28 0,-5 0-6 3,0 0 0-3,-11 0 0 0,10 2 0 1,11 3 0 1,0-5 0-2,5 0 0-1,-2 0 0 2,-6 0 0 0,-8 0 0 0,-5 0 0-2,-8-5 0 3,4-3 0-2,-2 4 0 3,1-3 0-6,1-1 0 4,-2-1 0 0,4-3 0 0,0 5 0-2,-5 2 0 1,0 0 0 3,-6 2 0-3,-7 0 0-1,-5 0 0 1,-2 3 0 3,-6 0 0-3,1 0 0-1,-3-5 0 1,-7 5 0 2,-2-3 0-1,-6 3 0-2,3 0 0 3,2 0 0-3,1 0 0 4,4 0 0-6,-1 0 0 5,4 0 0-1,3 0 0 0,1 0 0-2,7 0 0 2,-2 0 0 0,-2 0 0-1,-3 3 0 1,-1 2 0-2,-3 1 0 4,2-6 0-3,1 0 0-1,-1 0 0 1,2 0 0 1,2 0 0 1,-1 0 0-3,4 0 0 3,-4 0 0-3,-5 0 0 5,-4 0 0-7,-1 5 0 4,-5-5 0 0,7 5 0 0,0-2 0-1,3 4 0-1,-4-7 0 2,0 4 0 0,2 2 0 1,-8 0 0-4,0-1 0 6,-2 3 0-5,-7-3 0 0,1 4 0 2,3 1 0-1,-1-7 0 2,1 6 0-4,5-5 0 5,1 6 0-3,2-10 0 3,4 0 0-6,6 0 0 4,-1 0 0 0,5 0 0-1,-4 0 0 0,-3-17 0 1,0 8 0 0,-5-4 0 0,-3 4 0-1,-12 1 0 0,-4 1 0 2,-10 1 0-2,-9 3 0-2,-3 0 0 2,-1 3 0 2,-8 0 0-1,0 0 0-3,0 0 0 5,0 0 0-3,0 0 0 2,0 0-15-5,-10 0-288 4,1 0-183 0</inkml:trace>
    </iact:actionData>
  </iact:action>
  <iact:action type="add" startTime="56505">
    <iact:property name="dataType"/>
    <iact:actionData xml:id="d13">
      <inkml:trace xmlns:inkml="http://www.w3.org/2003/InkML" xml:id="stk13" contextRef="#ctx0" brushRef="#br0">17926 16203 695 0,'0'0'248'7,"0"0"-97"-1,0 0-12 2,0 0-56 0,0 0 11 0,0 0-5-1,0 0-13 0,221-10 10 2,-114-2-2-2,23 4-4-1,28-3-23 2,13 3-8 0,8-3-21 0,-3 3 11-1,-3 0-15 1,-7-4 1 1,-21 11-25 0,-21-13 0-4,-24 8 0 3,-27 0 0 0,-22 1 0-3,-24 5 0 3,-12-2 0 0,-15-1 0 0,0 3 0 65,-29 0 0-73,-52 0 0 1,-44 22 0-1,-37-1 0 0,-20 1 0 0,-21-11 0 0,-2 2 0 0,8-1 0 0,9-4 0 0,23-1 0 10,30 2 0-4,36-1 0 4,34-2 0-6,35 0 0 4,22-6 0-1,8 0 0-1,51 0 0 3,53 0 0-1,51 0 0 0,34 0 0 1,12 0 0-2,-7-8 0-2,-27 3 0 6,-33 5 0-4,-40 0 0-3,-33 0 0 5,-27 0 0-1,-24 0 0-1,-10 0 0-1,-8 0 0 3,-62 17 0-1,-39 9 0 2,-47-2 0-7,-13-7 0 6,-13-7 0-1,12-5 0 0,29-5 0-2,37 0 0 2,40 0 0 0,35 0 0 0,29 0 0-1,21 0 0-1,78 0 0 3,60 0 0-1,37 0 0-3,3 0 0 4,-16 0 0-1,-37 0 0 0,-43 0 0-2,-39 0 0 2,-27 0 0 0,-28 0 0-3,-9 0 0 3,0 0 0 0,-24 0-17 1,-29-19-53-1,-13 6 1-2,-11 13-73 2,-5 0-47 0,47 0-131 0,1 3-708 0</inkml:trace>
    </iact:actionData>
  </iact:action>
  <iact:action type="add" startTime="59398">
    <iact:property name="dataType"/>
    <iact:actionData xml:id="d14">
      <inkml:trace xmlns:inkml="http://www.w3.org/2003/InkML" xml:id="stk14" contextRef="#ctx0" brushRef="#br0">1078 18597 771 0,'0'0'203'7,"0"0"-72"0,0 0-11 1,0 0-38-2,0 0-43 2,171 0 17 0,-123 0 14 0,7 0 10-2,7-6 4 3,12 1-1-2,11-1-2 1,2 6-18-2,11 0-22 2,1-6-17 0,-6 6 10 0,-2-5-19-2,-9 5 7 4,-6 0-8-3,2 0 3 1,-1 0 0-2,9 0-17 2,5 0 0-1,3 0 0 2,4 0 0-3,-7 0 0 1,-1 0 0 2,-6 0 0-1,-3 0 0-2,-2-3 0 2,0-2 0 0,-2 5 0-1,2-4 0 2,-3-3 0-3,-4 2 0 2,1 0 0 0,0 2 0-2,-2 3 0 2,1-7 0 0,-4 3 0 0,3-8 0-3,-1 5 0 3,0 1 0 0,-4-5 0 0,-1 3 0-1,0 3 0 1,-4-1 0 0,-5 6 0 0,3-6 0-3,-8 6 0 4,4 0 0-1,-3 0 0-1,3 0 0 0,-1 0 0 1,-2 0 0 0,6 0 0 0,0 0 0-2,0 0 0 2,2 0 0 0,-2 6 0 0,3 0 0-3,2-6 0 4,5 0 0-1,-2 0 0 0,5 0 0 0,-8 0 0-3,-1 0 0 4,5 5 0-1,-4 0 0-2,-2 3 0 3,-5-2 0-3,3 0 0 3,-1-2 0-3,1 3 0 2,4 1 0 0,-1-8 0 0,4 4 0-2,-10-4 0 2,6 0 0 0,-8 7 0 0,1-7 0-2,6 3 0 2,-1 2 0 0,-2 0 0 0,0 6 0-2,-6-3 0 2,-4 3 0 0,1-5 0 0,4-1 0-2,-4-5 0 3,6 2 0-2,-1-2 0 0,-4 4 0-1,3-4 0 3,-1 2 0-1,3-2 0 0,-6 0 0 0,6 0 0-1,0 0 0 0,7 0 0 1,0 0 0-2,6 0 0 2,-3 0 0 0,-6 0 0 0,3 0 0-3,-10 0 0 4,-4 0 0-2,-5 0 0 2,-10 0 0-3,-2 0 0 3,-7 0 0-2,-4 0 0 1,3-2 0-3,1-2 0 4,0 4 0-1,1 0 0 0,-1 0 0-2,0 0 0 2,-3 0 0 0,2 0 0 0,-4 0 0-2,1 0 0 1,0 0 0 2,0 0 0-2,-3-2 0 0,1 2 0 1,0 0 0-1,-5 0 0 1,-5 0 0 1,-5 0 0-4,-3 0 0 4,0 0 0-2,0 0-6-1,0 0-307 2,0 0-211 1</inkml:trace>
    </iact:actionData>
  </iact:action>
  <iact:action type="add" startTime="61280">
    <iact:property name="dataType"/>
    <iact:actionData xml:id="d15">
      <inkml:trace xmlns:inkml="http://www.w3.org/2003/InkML" xml:id="stk15" contextRef="#ctx0" brushRef="#br0">17900 18451 723 0,'0'0'265'6,"0"0"-120"2,0 0 16 0,0 0-15-2,0 0-25 3,0 0 3-2,244 0-24 1,-118 0-10-2,43 0-29 2,33 0-5 0,25 0-5 0,4 0-47-2,0 0-4 2,-32 0 0 3,-27 0 0-4,-32 0 0 1,-39 7 0-2,-19 6 0 2,-28-7 0 0,-23-1 0-3,-23-5 0 4,-8 2 0-2,-33 1 0 1,-70 5 0-2,-65-2 0 4,-54 0 0-4,-25-6 0 4,-8 0 0-6,21 0 0 4,28 0 0 0,34 0 0 0,45 0 0-1,45 0 0 0,37 0 0 2,30 0 0-2,15 0 0-2,42 0 0 4,61 0 0-1,46 0 0 0,28 0 0-2,-4 7 0 2,-20 5 0 0,-32-1 0 0,-31-6 0-2,-21 3 0 4,-21-8 0-4,-24 0 0 4,-15 0 0-7,-9 0 0 6,0 7 0-2,-33-3 0 2,-49-1 0-2,-43-3 0 0,-23 0 0 2,-5 0 0-2,17 0 0 3,26 0 0-6,40 0 0 4,34 0 0 0,29 0 0-3,7 0 0 3,77 0 0 1,47 2 0-1,34 6 0-2,3-2 0 4,-8 5 0-4,-36-3 0 1,-29-2 0 0,-35-1 0 1,-29-5 0 1,-24 0 0-2,-3 0 0-1,-52-19-207 2,7 8-38 1,-4 0-160-2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28:5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14">
    <iact:property name="dataType"/>
    <iact:actionData xml:id="d0">
      <inkml:trace xmlns:inkml="http://www.w3.org/2003/InkML" xml:id="stk0" contextRef="#ctx0" brushRef="#br0">32014 8813 677 0,'0'0'170'8,"0"0"-36"-7,0 0-56 4,0 0-45 4,0 0 5 0,-159-3 22-5,7 8-20 3,-26 10 5 4,-32 14 10-5,-20 11-15 0,-13 18-2 1,9 24-10 1,14 19-1 19,20 15-1-26,24 20-4 2,26 20-3 7,23 31-5-8,26 27-1 16,20 33-5-18,32 17-2 0,28 11 4 9,21 1-8-3,35-10 2 1,66-7 4 5,50-18-4-5,51-27-3-3,43-37-1 86,45-57 0-87,31-72 1-2,22-57 0-1,2-111 3 0,-26-72 2 0,-42-42 3 0,-43-46-6 0,-51-23 19 3,-43-31 7-2,-51-21-9-1,-54 4 1 0,-35 17-1 0,-79 42-13 17,-73 31-3-12,-46 38-3-5,-44 34-1 11,-29 30 0-6,-9 31-1 2,-6 37-82 7,25 26-54-11,185 65-107 7,27 11-228-6</inkml:trace>
    </iact:actionData>
  </iact:action>
  <iact:action type="add" startTime="16068">
    <iact:property name="dataType"/>
    <iact:actionData xml:id="d1">
      <inkml:trace xmlns:inkml="http://www.w3.org/2003/InkML" xml:id="stk1" contextRef="#ctx0" brushRef="#br0">28181 14464 504 0,'0'0'193'6,"0"0"-8"-5,0 0-63 4,0 0-32 1,196-11-32 2,-128 5-2 2,8-3-9-4,15-1 5 2,7 3-2-3,6-3 0 6,10 3-16-8,2 4 0 5,10 3-9 0,3 0-4 0,2 0-5 1,-8 0-5 4,-6 0-3-9,-1-6 2 6,2-7-6-10,-3-1-1 9,2-5 2-1,-16 0-2 2,-8 2 9-5,-17 3-5 6,-18 7 4-7,-13 3-2 4,-16 2 1 0,-15 2 1-1,-4 0-2 3,-8-2-3-3,-2 2-6-3,0 0-1 3,-5 0 1 4,-45 15 0-5,-26 13 4 0,-22-9-2 5,-17 0-1-3,-9-6 5-2,-8-1-1 4,-7-7-3-7,-13 1 6 4,-14 0 4 5,-8 1 3-10,1 7-1 8,5 0-4-3,7 1-3 2,13 5-1 0,11-3-3-5,14-1 0 8,22-4-2-7,19-5 0 2,20-2 0 1,14-5 0 0,21 3-1 0,12-3 0 0,13 0 0-4,-1 0 0 5,3 4 0-2,0-4 0-1,0 0 0 2,0 0 0 4,19 0 4-8,22 0 1 4,14 0-2 3,14 0 2-8,24 0-3 6,25 0 3-1,22 0-4 1,22-4 2-5,8-4-2 4,0-3 1 0,-6 0 4-2,-9 5 4 2,-18 5 2 1,-9-5 7-2,-9 0-5 2,-5 1-13 0,0-1 0-5,-19 1 2 2,-21 2 1 5,-16 3 5-6,-18 0-2 4,-18 0 0-4,-11 0-2 5,-1 0-2-5,-8 0-3 6,-2 0-1-6,-12 0 0 3,-57 8 1-1,-32 15 3 2,-26 1-2-3,-13-2 1 3,-15-3 0 0,-13 0 3-2,-2-6 1-2,9-1-2 4,17-7-3 5,27-5 0-11,15 0-2 4,28 0 1 0,19 0-3-1,24 0 2 2,16 0-4 7,8 0-29-13,7 8-27 2,0 14-51 10,3 10-80-14,20-13-165 9,-5 7-520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8:57:55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74">
    <iact:property name="dataType"/>
    <iact:actionData xml:id="d0">
      <inkml:trace xmlns:inkml="http://www.w3.org/2003/InkML" xml:id="stk0" contextRef="#ctx0" brushRef="#br0">15398 3013 234 0,'0'0'109'7,"0"0"-67"-3,0 0 10 4,0 0 17 0,0 0 17 0,0 0 52-2,0 0-7 2,0 0-11 0,11 5-12 0,-11-5-4 0,0 0-12-2,0 0 17 3,0 0-28-2,0 0-26-1,0 0-18 2,0 0-15 0,-11 0-11 0,-21 0 38-2,-2 0-17 3,-3 0 9-2,-1 0-6 2,3 0-10-4,2 0 13 3,-3 0-16 0,-4 0 5 3,3 0-8-7,-2 0-5 4,1 0 1 1,5 0-7-2,-5-2 14 1,7 2-8-2,-5 0 7 5,-5 0-12-6,3 0 14 1,1 0-12 2,-2 0 5 0,-1 0-10 0,9 0-6-2,-4 0 0 4,4 0 0-4,-5 2 0 4,1 4 0-6,0-3 0 4,4-3 0 0,-4 0 0 0,2 0 0-1,1 0 0 1,-2 0 0 0,-4 0 0 0,0 0 0 0,-2 3 0-1,-2-3 0 2,-5 2 0-3,-1 3 0 0,-4 1 0 2,2 2 0 0,-4-5 0 1,3-1 0-4,-2-2 0 4,0 0 0-2,-2 0 0 2,0 0 0-4,2 0 0 3,1 0 0 0,-3 0 0 0,2 0 0-2,-2 0 0 2,0 0 0 0,-1 0 0 0,1 0 0 0,-3 0 0-2,-4 0 0 4,6 0 0-4,-2 0 0 0,0 0 0 2,0 0 0 0,-1 0 0 0,0 0 0-2,-8 0 0 3,-3 0 0-2,-8 0 0 2,-4 0 0-4,5 0 0 3,-2 0 0 0,0 0 0 0,3 0 0-2,0 0 0 2,-2 0 0 0,6-2 0 0,-3-1 0 0,-1 1 0-2,-1 2 0 3,2 0 0-2,4 0 0-1,-2 0 0 3,2 0 0-2,7 0 0 1,-4 0 0-2,4 0 0 3,1 0 0-2,-2 2 0 3,2 1 0-6,5 3 0 4,3-6 0 0,-4 0 0 0,9 0 0-2,-5 0 0 2,0 0 0 0,3 0 0 0,1 0 0 0,2 0 0-2,1 0 0 3,-3 0 0-2,2 0 0-1,-3 0 0 2,-6 0 0 0,-4 3 0 0,-6 0 0-2,-3-1 0 3,-5 0 0-2,-3-2 0 2,3 0 0-4,-4 0 0 3,5 0 0 0,-4 0 0 1,-6 0 0-4,-6 0 0 3,-5 0 0-1,1 0 0 1,2 6 0 0,6-1 0-1,2 1 0 2,2 0 0-2,4-4 0-2,7 3 0 3,-6-5 0 1,6 0 0-1,-5 0 0-3,2 0 0 4,6 0 0-2,1 0 0 3,11 0 0-6,9 0 0 4,4 0 0 1,7 0 0-2,10 0 0-1,3 0 0 2,6 0 0 0,0 0 0 0,-1 0 0-1,2 0 0 1,-2 0 0 2,-2 4 0-4,-1 1 0 0,-4-5 0 1,0 3 0 2,2-3 0-1,-1 4 0-3,8-4 0 4,-1 4 0-2,-2-1 0 2,10-3 0-3,0 3 0 1,7-3 0 1,3 0 0 0,0 0 0-2,0 0 0 2,0 0 0 0,-4 0 0 0,-4 2 0-1,-1 3 0 0,-4-3 0 1,-2 6 0 0,9-6 0-1,1 0 0 0,2-2 0 1,-4 0 0 0,1 3 0-2,-4-3 0 3,-1 2 0-2,-6-2 0 2,0 0 0-3,2 0 0 0,3 0 0 3,7 0 0-1,5 0 0-1,0 0 0 0,0 0 0 1,0 0 0 0,0 0 0-1,0 0 0 0,0 0 0 1,0 0 0 0,0 0 0-2,0 0 0 2,0 0 0 0,0 0 0 0,0 0 0-2,0 0 0 2,0 8 0 0,0 7 0 3,0 5 0-7,0 6 0 3,0 4 0 1,0 11 0 0,11 5 0-2,4 4 0 3,-6-4 0-2,1-4 0 1,-7-5 0 0,-2 5 0-2,3 2 0 2,-4 2 0 1,3 9 0-4,1 5 0 4,5 5 0-1,-1 7 0-1,-1-1 0 0,-2 0 0 1,3-6 0-1,-5-1 0 2,0-4 0-4,2 3 0 3,-5 0 0 0,0 6 0 0,0 4 0-2,0 3 0 2,0 1 0 0,3 0 0 0,-3-10 0 0,0-7 0-2,0-12 0 1,0-10 0 2,0-9 0-3,0 0 0 2,0-10 0-1,0 2 0 2,0-1 0-4,0-1 0 6,0 2 0-5,0-4 0 3,0-4 0-4,0-7 0 2,0-6 0 2,0 0 0-1,0 0 0-2,0 0 0 2,0 0 0 0,0 0 0 0,0 0 0-1,0 0 0 0,0 0 0 1,3 0 0 0,22 0 0-2,5 0 0 2,4 0 0 0,2 0 0 1,1 0 0-4,3 0 0 4,2 0 0-1,3 0 0 1,7 0 0-5,3 0 0 4,9 0 0 1,1 0 0-2,7 0 0 0,1 0 0 1,3 0 0-1,-7 0 0 1,2 0 0 1,-5 0 0-4,2 0 0 4,-5 0 0-1,6 0 0-2,-1-7 0 1,1-5 0 2,-1 1 0 0,-5-2 0-4,5-1 0 5,-6 2 0-4,0 5 0 4,-4-2 0-6,-3 8 0 5,-4-3 0-2,1 1 0 1,3 3 0-2,-4 0 0 2,4 0 0 0,-9 0 0 0,4-3 0 0,5 1 0-2,-2-2 0 4,2 3 0-4,-1 1 0 1,1-3 0 1,-3 3 0-1,6 0 0 1,-2 0 0-2,3 0 0 3,2 0 0-2,5 0 0 0,-2 0 0 0,9 0 0 1,-2 0 0 0,1 0 0 0,1 0 0-2,0-3 0 2,3 3 0 0,1-3 0 0,2 3 0 0,2 0 0-2,7 0 0 4,6 0 0-4,1 0 0 0,4 10 0 2,2 2 0 0,1-4 0 0,-5-5 0-2,6 0 0 4,-3-3 0-4,6 0 0 4,4 0 0-6,0 5 0 4,-1 4 0 0,-9 1 0 0,-3-1 0-1,-1 1 0 0,7-4 0 1,-3 0 0 0,6-4 0 1,4-2 0-3,-2 0 0 4,-5 0 0-6,2 0 0 3,-8 0 0 0,-5 0 0 1,-5 0 0 0,-5 0 0-2,3 0 0 3,1 0 0-2,-2 0 0 2,-6 0 0-4,-1 0 0 3,-6 0 0 0,2 0 0 0,-1 0 0-2,7-5 0 2,4-1 0 0,-1 0 0 0,-6 6 0-2,-5-2 0 2,4 2 0 0,-8 0 0 0,2-2 0-2,-1-1 0 2,-6-1 0 0,3 1 0-1,-10 1 0 0,0-3 0 2,-4 2 0-2,-3-3 0 2,-7-2 0-4,-7 3 0 3,-5 2 0 0,-5-1 0-3,-1 4 0 4,-2 0 0-1,-10-4 0-1,2 4 0-1,-10 0 0 3,0-3 0-1,-3 3 0-1,0 0 0 1,0 0 0-2,0 0 0 3,0 0 0-2,2 0 0 1,-2 0 0-1,0 0 0 2,0 0 0-2,10 0 0 2,2 0 0-4,6-3 0 3,3 3 0 0,-5 0 0 1,-4 0 0-3,-3 0 0 1,-2 0 0 2,-2-2 0-3,-3 2 0 0,-2 0 0 3,0 0 0-1,0 0 0 0,0 0 0-2,0 0 0 2,0 0 0 0,0 0 0 0,0-5 0-2,0-15 0 5,0-15 0-5,0-18 0 3,0-12 0-5,0-3 0 4,0-7 0 0,0-1 0 0,0-3 0-1,0-4 0 0,0-1 0 2,0 4 0-2,0 1 0 0,0 2 0 0,0 1 0 1,0-3 0 1,0 6 0-4,0 4 0 4,0 6 0-1,0 5 0-1,0 8 0-1,4 2 0 4,-4 4 0-3,0 6 0 2,0-3 0-5,0 0 0 4,0-6 0 1,0-2 0-1,0-4 0-2,-6 5 0 2,1 0 0-1,-2 12 0 2,1 5 0-4,-1 12 0 3,6 5 0-1,-4 3 0 2,3 3 0-3,-1-7 0 2,-2-2 0 0,4-3 0 1,-6 0 0-4,3 4 0 5,2 2 0-4,0 5 0 3,2 5 0-4,0 0 0 3,0 4 0 0,-3 0 0 0,3 0 0-2,0 0 0 2,0 0 0 1,0 0 0-2,0 0 0-1,0 0 0 2,-3 0 0 0,3 0 0-1,0 0 0 0,-4 0 0 0,4 0 0 2,-17 0 0-1,-9 0 0-2,-12 0 0 3,-8 0 0-2,1 0 0 3,-5 0 0-6,2 0 0 4,2 0 0 1,3 0 0-2,4 0 0 0,9-2 0 0,12 0 0 2,5 2 0-5,6 0 0 5,6 0 0-2,-3 0 0 1,4 0 0 0,-3 0 0-2,-3 0 0 2,6 12 0 1,0 27-194-1,0-16-130-2,0-1-197 5</inkml:trace>
    </iact:actionData>
  </iact:action>
  <iact:action type="add" startTime="11638">
    <iact:property name="dataType"/>
    <iact:actionData xml:id="d1">
      <inkml:trace xmlns:inkml="http://www.w3.org/2003/InkML" xml:id="stk1" contextRef="#ctx0" brushRef="#br0">15892 3932 605 0,'0'0'270'5,"0"0"-109"3,0 0-32 0,0 0 5-1,0 0-4 0,159 12-12 2,-81-12-9-2,6 0 0-1,11 0-21 2,5 0-26 0,-6 0-12-2,-3-6-19 2,-18-4-6 0,-21 3 1 0,-15 2-26 0,-19 5 0-2,-14-3 0 4,-4 3 0-4,0 0 0 3,0-5 0-4,0-23 0 3,-29-20 0 1,-29-29 0-3,-24-27 0 1,-5-11 0 3,-12-8 0-1,9 2 0-3,5 14 0 0,13 19 0 3,26 34 0-1,17 24 0-2,18 25 0 1,7 5 0 1,4 2 0 0,0 64 0 0,0 33 0-2,4 34 0 4,26 18 0-3,-1 8 0 1,2-3 0-3,-2-12 0 3,-8-15 0 1,-3-27 0-2,-9-37 0 0,-2-29 0 1,-5-24 0 0,-2-12 0-1,8 0 0-1,11-31 0 3,8-54 0-2,13-47 0-1,9-48 0 3,-4-17 0-1,-7 0 0 0,-5 25 0-1,-15 47 0 0,-10 52 0 3,-5 40 0-5,-3 32 0 0,0 1 0 4,-11 30 0-1,-40 37 0 0,-18 31 0-1,-13 21 0 1,5 7 0 0,2-6 0 1,7-14 0-5,19-21 0 5,9-23 0-1,9-17 0-1,10-11 0 0,8-11 0 2,2-6-51-2,8-9-90 1,3-8-116-2,0 0-100 0,0 0-662 4</inkml:trace>
    </iact:actionData>
  </iact:action>
  <iact:action type="add" startTime="14739">
    <iact:property name="dataType"/>
    <iact:actionData xml:id="d2">
      <inkml:trace xmlns:inkml="http://www.w3.org/2003/InkML" xml:id="stk2" contextRef="#ctx0" brushRef="#br0">25813 16217 371 0,'0'0'447'6,"0"0"-322"2,0 0 68-2,0 0-60 3,0 0-17-2,0 0-4 1,206 0-21-2,-127 0-3 3,18 0 3-2,16 0-13 1,18 0-21-2,11 0 1 2,22 0-16 0,15 0 3 0,7 0-45 0,13-7 0 1,16-9 0 0,16 1 0-3,16-7 0 1,14 3 0 0,-6 0 0 2,-3 0 0-2,-5 7 0-1,-25-5 0 2,-18 12 0 0,-25 5 0 0,-21-2 0-2,-15-4 0 4,-19-1 0-4,-16-5 0 4,-26 8 0-7,-23-6 0 5,-28 5 0 1,-15 3 0-1,-12-4 0-1,-4 6 0-1,0 0 0 3,-32 0 0-1,-40 13 0-3,-38 13 0 3,-14-2 0 0,-20-8 0 0,-20-10 0-2,-25-6 0 3,-24 0 0-1,-21-3 0 0,-24-13 0-2,-13-1 0 5,-14 3 0-6,-1 2 0 5,14 12 0-6,15 0 0 5,23 0 0-2,15 0 0 1,20 0 0-1,20 12 0 0,20 2 0 2,22 3 0-2,17-1 0-1,17 4 0 2,23-3 0 1,28-5 0-2,26-5 0-1,16 3 0 2,10-3 0 0,0-7 0 0,13 0 0-3,42 0 0 5,30 0 0-4,23-5 0 3,33-3 0-4,40 8 0 3,38 0 0 0,19 0 0 0,21 3 0 0,2 21 0-2,5 1 0 4,3-1 0-4,2-1 0 0,2-7 0 2,4-12 0 1,-4-4 0-1,-10 0 0-2,-18-15 0 1,-25-9 0 1,-29 0 0 1,-29 7 0-4,-38 1 0 4,-34 6 0-2,-35 0 0 1,-28 3 0-2,-17 3 0 1,-10 1 0 1,-6 3 0 0,-70 0 0 0,-51 0 0 0,-52 5 0 2,-31 7 0-4,-36-10 0 0,-16-2 0 1,-27 0 0 1,-18 0 0 0,-4 0 0-2,-5 0 0 2,16 0 0 0,26 0 0 0,27 0 0-2,32 5 0 4,24 7 0-4,35 2 0 2,29-1 0-2,41-4 0 2,38-1 0 0,28-6 0 0,20 0 0-2,0-2 0 1,35 0 0 4,50 0 0-5,46 0 0 0,41 3 0 2,38 6 0 0,31-2 0 0,20 0 0-2,7-2 0 2,-4-2 0 0,-9 1 0 0,-11 0 0-2,-1-4 0 3,-6 0 0-2,-17 0 0 0,-25 0 0 0,-35 0 0 1,-35-11 0 0,-31 3 0 0,-39 0 0-1,-25 2 0 0,-23 0 0 3,-7 6 0-5,-79 0 0 2,-65 0 0 1,-85 23 0 0,-64-7 0 0,-58-8 0-2,-33-8 0 1,12 0 0 2,32-8 0-1,62-5 0-2,62 3 0 2,64 10 0 0,56 0 0 0,44 0 0-2,46 0 0 2,26 0-205 0,45 7-260 0</inkml:trace>
    </iact:actionData>
  </iact:action>
  <iact:action type="add" startTime="17857">
    <iact:property name="dataType"/>
    <iact:actionData xml:id="d3">
      <inkml:trace xmlns:inkml="http://www.w3.org/2003/InkML" xml:id="stk3" contextRef="#ctx0" brushRef="#br0">7663 18812 221 0,'0'0'628'6,"0"0"-496"2,0 0-5 1,0 0-5-4,0 0-41 3,165 18 10 0,-90-18-3 0,27-12-14 0,25-7 15-2,29 3-12 3,36 1-2-2,27 5-11-1,26 3-14 2,13-5-5 2,6 4-11-2,-12-3 2-2,-8 6-27 5,-4-9-5-6,-4 2-4 5,10-7 0-6,8 2 0 4,-1 5 0 0,-13-7 0 0,-19 7 0-2,-11 7 0 2,-18-9 0 0,-24 9 0 0,-29-7 0 0,-38 2 0-2,-42 7 0 5,-27-1 0-6,-25 4 0 1,-7 0 0 1,0 0 0 1,-7 0-40 0,-58 0-154-2,17 0-52 4,-9 0-122-4</inkml:trace>
    </iact:actionData>
  </iact:action>
  <iact:action type="add" startTime="19295">
    <iact:property name="dataType"/>
    <iact:actionData xml:id="d4">
      <inkml:trace xmlns:inkml="http://www.w3.org/2003/InkML" xml:id="stk4" contextRef="#ctx0" brushRef="#br0">25113 16679 97 0,'0'0'459'6,"0"0"-329"2,0 0 17 1,0 0-13-3,0 0-72 2,0 0-33-1,0 0 22-1,-93-90 33 2,-21 58-11 0,-47-2-1 0,-41 10 1-2,-28 16-18 4,-16 8-25-4,3 35-17 4,16 53 2-6,28 27-10 7,35 24 6-5,33 20-4 2,49 7 18 1,54 25-14-4,28 18 15 4,116 10 9-2,81 2-3 1,66-10 28-1,47-28-14 0,30-46-12 1,-11-52-11 1,-33-58 5-4,-45-31-27 4,-64-82 6-1,-43-49-7-1,-44-53-3 1,-36-47 3-2,-44-17 0 4,-20-17 0-6,-57 21-6 4,-51 32 4 0,-32 22-17 1,-22 27-66-2,-10 31-50-1,96 122-120 2,2 14-285 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07:30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08">
    <iact:property name="dataType"/>
    <iact:actionData xml:id="d0">
      <inkml:trace xmlns:inkml="http://www.w3.org/2003/InkML" xml:id="stk0" contextRef="#ctx0" brushRef="#br0">15175 1260 941 0,'0'0'243'5,"0"0"-46"2,0 0-59 1,0 0 14-1,0 0-81 1,-166 175 7-1,46-88-25 1,-4 1-2-1,-3-1-27 0,11-10-12 1,26-12-11 0,12-10 1 0,23-14-2-2,20-10-1 4,8-19-1-4,12-3-30 4,11-9-44-6,4 0-74 4,0 0-49 0,22 0-158 0,-4-17-477-2</inkml:trace>
    </iact:actionData>
  </iact:action>
  <iact:action type="add" startTime="7815">
    <iact:property name="dataType"/>
    <iact:actionData xml:id="d1">
      <inkml:trace xmlns:inkml="http://www.w3.org/2003/InkML" xml:id="stk1" contextRef="#ctx0" brushRef="#br0">14517 905 1066 0,'0'0'200'6,"0"0"-14"2,0 0-9-3,0 0-78 4,107 138-17-2,-72-48-12 2,16 20 6-4,8 14-12 3,6 4-37 0,3-6-27 0,-6-11 0 0,-7-19 0-2,-13-21 0 5,-15-25 0-6,-12-15 0 4,-10-17 0-4,-5-11-98 3,0-3-133 0,0 0-160 0,0-15-737-1</inkml:trace>
    </iact:actionData>
  </iact:action>
  <iact:action type="add" startTime="8738">
    <iact:property name="dataType"/>
    <iact:actionData xml:id="d2">
      <inkml:trace xmlns:inkml="http://www.w3.org/2003/InkML" xml:id="stk2" contextRef="#ctx0" brushRef="#br0">20814 3407 872 0,'0'0'244'5,"0"0"-92"2,0 0 14 1,209 10-61 0,-86-10-12-2,35 0 5 2,36-1-6 0,25 1-19 0,-1 0-12-2,-13 0 2 4,-23 0-35-1,-34 5-28 0,-25 0 0-5,-29-5 0 4,-28 0 0 2,-23 0 0-4,-25 0-8 0,-5 0-102 1,-13 0-91 1,0 0-107 0,0 0-192-2</inkml:trace>
    </iact:actionData>
  </iact:action>
  <iact:action type="add" startTime="9225">
    <iact:property name="dataType"/>
    <iact:actionData xml:id="d3">
      <inkml:trace xmlns:inkml="http://www.w3.org/2003/InkML" xml:id="stk3" contextRef="#ctx0" brushRef="#br0">23966 3342 31 0,'0'0'191'7,"0"0"-61"-1,0 0 68 2,0 0 6-2,0 0-4 4,0 0-1-3,0 0 3-2,-110 8-23 4,153-8-26-2,24 4-31 1,36-4-59 0,34 0-4-1,35 0-20 1,27 0-4 0,17 0-18-3,4-4-10 7,-11-12-2-6,-15 5-2 3,-29 5 2-2,-43 3-3-1,-46 3-2 2,-39 0-27 0,-32 0-40 0,-5 0-109-4,-39 0-172 7,-11 0-185-4</inkml:trace>
    </iact:actionData>
  </iact:action>
  <iact:action type="add" startTime="12138">
    <iact:property name="dataType"/>
    <iact:actionData xml:id="d4">
      <inkml:trace xmlns:inkml="http://www.w3.org/2003/InkML" xml:id="stk4" contextRef="#ctx0" brushRef="#br0">17422 11666 602 0,'0'0'262'7,"0"0"-117"-2,0 0-25 3,0 0-26 0,0 0-33 0,0 0-8-1,0 0 8 1,133 5-12 0,-102-5 0-1,10 0-9-1,8 0-6 2,6 0 7 0,11 0-2 0,8 0-9-2,-3 0-6 2,3 0-3 0,-1 0 6 0,-2 0-2 0,-1 0 2 2,2 0-12-4,4 0-2 4,3 0-7-6,3 0 1 4,6 0 4 0,3 0 8 0,1 0 2-2,-7 0-10 2,-2 0 0 1,-11 5-3-2,-3-3 5 2,-4 2-7-4,-2-1 10 3,-5-3-8 0,-6 0-2-2,-2 0-3 2,-3 0-1 1,1 0 0-2,2-9-2-1,-4-1 0 4,-1 1 0-4,-6 1-2 5,0 2 5-5,2 5-3-1,-2-6 6 3,1 4-4 0,-3-3 3-1,2 2-4 0,-6-5 4 3,-2 5-3-4,2-6 1-1,0 3-2 4,6-3 3-1,-6 6-3 0,8-4 0-3,-2 1 2 4,1-1-1-2,9 4 3 1,-1-1-3-2,4-1 2 4,7 0 0-3,6 1-6 3,6-1 3-7,-2 0-1 6,4 4 5-2,1 2-3 1,0 0-2-1,7 0 0 0,2 0 7 1,4 0-7 1,1 0 0-3,1 0 0 1,-5 0 0 2,4 0 0-1,-4 0 0-3,8 0 0 3,5 0 0 0,8 2 0 0,-1 4 0-2,3 0 0 4,3-1 0-3,-5 1 0 1,1-4 0-3,4-2 0 3,1 4 0 0,6-4 0 0,6 1 0-1,-3 5 0 0,1-4 0 1,0 6 0 0,1 1 0-2,6-1 0 2,3 4 0 0,-1-5 0 0,4 3 0-2,-4-3 0 2,2-1 0 0,1-2 0 0,4 2 0-2,-6 0 0 4,-3-2 0-4,-4-3 0 3,-3-1 0-4,8 4 0 3,1-4 0 0,4 2 0 0,2 0 0-2,1 6 0 2,3 1 0 0,4 5 0 0,-2-1 0-2,5 4 0 2,-8-7 0 0,0 2 0 0,2-5 0-2,1 3 0 2,8-3 0 0,-8 2 0 0,-1-2 0-2,-8 3 0 3,8-3 0-2,4-5 0 2,5 2 0-4,3-4 0 3,4 0 0 1,-9 0 0-1,4 0 0-2,-2 0 0 2,-11 0 0 0,-5 0 0 0,-9 0 0 0,-10 0 0-2,6 0 0 2,-2 0 0 0,-9 0 0-2,-1 0 0 2,-8 0 0 1,-11 0 0-2,-1 0 0-1,-3 0 0 4,5 0 0-4,3-6 0 3,3-1 0-3,1 0 0 0,-8 2 0 3,4 0 0-2,-2 5 0 0,-4 0 0 1,2 0 0 0,0 0 0-1,-5 0 0-1,-1 0 0 3,-2 0 0-2,-3 3 0 2,-4 4 0-4,-7 0 0 4,-3-2 0-2,-8-1 0 2,-2 3 0-4,3-7 0 5,-3 1 0-4,-4-1 0 5,-10 0 0-8,-6 0 0 5,-15 0 0 0,-5 0 0 0,-5 0 0-2,-10 0 0 1,0 0 0 3,0 0 0-3,0 0 0-1,0 0-40 2,-39 9-90 0,-33 11-115 1,30-11-81-4,-16 6-382 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09:20.2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924">
    <iact:property name="dataType"/>
    <iact:actionData xml:id="d0">
      <inkml:trace xmlns:inkml="http://www.w3.org/2003/InkML" xml:id="stk0" contextRef="#ctx0" brushRef="#br0">23605 2977 338 0,'0'0'286'15,"0"0"-80"25,0 0-13-33,0 0-54-7,0 0-13 1,0 0 17-1,-4 0-22 1,0 0 0-1,4 0-8 0,0 7-21 7,0-5-14 1,-1 1-16-2,1-1-33 2,0 0-29 2,0-2 0-4,18 0 0 2,27 0 0 0,16 0 0 0,8 0 0-1,11-7 0 12,12-12 0-19,9-3 0 7,14-1 0 5,-3 2 0-10,4 2 0 6,-13-1 0 12,-8 5 0-19,-14 0 0-1,-14 8 0 7,-12 1 0 2,-17-2 0-3,-10 6 0 0,-13-2 0 4,-7 1 0-2,-6 3 0-2,0-3 0 4,2 3 0-3,-1 0 0 1,-3 0 0-1,0-2 0-1,0 2 0 2,0 0 0 0,0 0 0 2,3 0 0-5,-3 0 0 1,0 0 0 1,0 0 0-2,0 0 0 4,0 0 0-2,0 0 0 1,0 0 0-2,0-3 0 2,0 3 0 2,0 0 0-2,0 0 0 0,0 0 0 2,0 0 0-6,0 0 0 11,0 0 0-15,0 0 0 7,-27 0 0 3,6 0-233-1,-10 5-374-5</inkml:trace>
    </iact:actionData>
  </iact:action>
  <iact:action type="add" startTime="4044">
    <iact:property name="dataType"/>
    <iact:actionData xml:id="d1">
      <inkml:trace xmlns:inkml="http://www.w3.org/2003/InkML" xml:id="stk1" contextRef="#ctx0" brushRef="#br0">21370 2890 634 0,'0'0'402'5,"0"0"-264"-1,0 0 25 5,0 0-32-4,0 0-54 4,0 0 13-3,0 0 0 3,0 0 16-1,8 0-28-1,12 0-4-2,3 0-10 4,15 0-64-1,4 0 0 0,13 0 0-2,8 0 0 2,7 0 0 0,4-5 0 0,11-4 0 1,5 4 0-3,9-4 0 2,7 4 0 0,2-3 0-3,0 1 0 4,-8 1 0-1,-13 2 0 0,-11 4 0-2,-11 0 0 4,-18 0 0-3,-9 0 0 1,-11 0 0-2,-10 0 0 1,-3 0 0 1,-9 0 0-1,-2 0 0-1,-3 0 0 2,0 0 0 1,0 0 0-1,0 0 0-3,0 0 0 3,0 0 0 0,0 0 0 0,0 0 0-2,0 0 0 2,0 0 0 0,0 0 0 0,0 0 0-2,0 0 0 4,0 0 0-2,-7 0 0 0,-16 0-154 0,11 0-222-2,-4 0-271 1</inkml:trace>
    </iact:actionData>
  </iact:action>
  <iact:action type="add" startTime="6316">
    <iact:property name="dataType"/>
    <iact:actionData xml:id="d2">
      <inkml:trace xmlns:inkml="http://www.w3.org/2003/InkML" xml:id="stk2" contextRef="#ctx0" brushRef="#br0">23322 874 524 0,'0'0'230'1,"0"0"-97"0,0 0 13 7,0 0-66-2,0 0-31 2,0 0-4 0,0 0 1 0,14-8-1-2,-14 8 3 2,0 0-2 0,-8 0-7 0,-25-3 13-2,-9 3-28 2,-5 0-8 0,-1 0-8 0,2 0-2-2,1 19 0 2,5 4-3 0,1 0 11 0,2 11 1-2,3 4 12 2,7 3-6 2,3 7-7-3,-1 5 1-1,8 0-4 4,-3 4-9-3,5-1 2 1,6 3-2-3,4 4-2 3,5-3 3 0,0-2 1 4,0-5 5-8,26 0 13 5,14-4 2 0,9-8-6-5,9-3 2 1,8-17-8 4,8-9-2 0,8-12 3-3,6 0-4 1,0-27-4 1,-1-17 2 0,-6-6 4 2,-12-4-3-5,-13-11 0 10,-11-4-5-14,-18-11 1 5,-21-7-4 1,-6 0 2 1,-19-1-4 0,-40 9 2 0,-11 10-1-1,-6 17-3 1,-1 12 3 1,11 15-20-2,11 11-51-1,6 11-42 7,40 3-65-10,1 0-142 5</inkml:trace>
    </iact:actionData>
  </iact:action>
  <iact:action type="add" startTime="8137">
    <iact:property name="dataType"/>
    <iact:actionData xml:id="d3">
      <inkml:trace xmlns:inkml="http://www.w3.org/2003/InkML" xml:id="stk3" contextRef="#ctx0" brushRef="#br0">25526 3645 551 0,'0'0'266'5,"0"0"-99"3,0 0-48 1,0 0-55-2,0 0-41-1,0 0 4 2,27-11 13 1,-40 11 24-1,-19 0-6-2,-10 0 0 3,-5 22-13-2,-9 8-12 1,-2 8-15-3,-7 8-2 3,4 6-5 0,4 8-7 0,6 9 4-2,7 4 0 2,14-1 5 2,9 0 1-3,11-5 2 0,10 6-2 0,0 0 8 2,27 3-10-2,32 2 7 0,13-8 2 0,14-4-3 8,12-14 0-13,2-16-5 4,0-9 9 1,0-16-3 1,-5-6-5-1,-11-5-4 4,-15 0-1 1,-9-29-9-11,-12-33 0 6,-15-19 0 0,-10-14-2-1,-15-10 1 6,-8 4-2-8,0 3 2 4,-47-1-1-1,-16 6 0 3,-13 8-6-3,-8 9-9-3,3 13-42 7,7 14-34-4,-1 13-29-1,58 36-104 1,-1 0-94 3</inkml:trace>
    </iact:actionData>
  </iact:action>
  <iact:action type="add" startTime="10365">
    <iact:property name="dataType"/>
    <iact:actionData xml:id="d4">
      <inkml:trace xmlns:inkml="http://www.w3.org/2003/InkML" xml:id="stk4" contextRef="#ctx0" brushRef="#br0">21872 5549 246 0,'0'0'533'7,"0"0"-374"0,0 0-29 1,0 0-56 0,0 0-24 0,0 0-26-3,27 175 14 3,-27-117 1 0,0 2 13 0,0 5 13-3,0 3 0 4,1 7-24-1,5 4-12 0,-1 1-3 0,1 2-6-1,-3-3-15 0,0 1 3 2,0-8 1-2,1-2-3 0,-4-5-5 1,3-8 5 0,-3-7 1-1,0 1-4 0,5-13 1 1,-3-2-1 0,3-7 0 0,-5-2-2-2,0-11 1 5,0-6-1-6,3-3 0 0,0-6 0 3,-3-1 0 0,0 0-1 0,0 0-1-2,0 0 0 3,0 0-5-2,0-11 4 2,0-24 1-1,-11-14-1-3,-12-1 0 4,-4 2 1-1,-1 3 0-2,4 4-1 2,3 9 1 0,5 8 0 0,4 4 1-3,6 9 0 4,3 3 0-2,3 8 0 1,0 0 1-2,0 0 1 2,-4 0 1 0,4 0 2 1,0 3 4-4,0 33 43 4,7 10-48-1,24 5 20 1,3 1 24-4,-2 4-13 7,5-6-13-6,-3-8 5 0,0-5-10 1,-9-11-8 0,-2-9 3 0,-6-9 7 3,0-6-7-3,4-2-6-1,6 0-6 3,5-19 0-3,6-19-2 1,-4-3 1 4,-7 0 1-3,0 2 0-1,-6 6-1-1,-9 12-2 1,-7 5-13-1,-5 5-102 3,0 5-88-4,0 6-128 5,-15 0-423 0</inkml:trace>
    </iact:actionData>
  </iact:action>
  <iact:action type="add" startTime="11322">
    <iact:property name="dataType"/>
    <iact:actionData xml:id="d5">
      <inkml:trace xmlns:inkml="http://www.w3.org/2003/InkML" xml:id="stk5" contextRef="#ctx0" brushRef="#br0">21315 7064 236 0,'0'0'467'4,"0"0"-362"3,0 0-1-3,0 0 17 5,-179-30-63-1,66 30-16 0,-3 0 5-2,2 23 7 4,3 23 16-3,12 17 7 1,6 18 8 0,18 23-25-2,13 11-16 2,27 7 3-2,28 1-19 1,7-4-13 1,88 2-4 2,46-4-9 1,34-9-2-8,27-28 1 8,5-32 2-6,-5-46 2 1,-19-10 2 1,-21-65-6 0,-36-40 4 4,-37-27-5-2,-47-25 0-4,-35-11 0 3,-7 1-1-2,-61 13-1 4,-14 22-5-7,-2 31-39 6,-4 43-72-2,57 66-113 2,6 19-105-4</inkml:trace>
    </iact:actionData>
  </iact:action>
  <iact:action type="add" startTime="11859">
    <iact:property name="dataType"/>
    <iact:actionData xml:id="d6">
      <inkml:trace xmlns:inkml="http://www.w3.org/2003/InkML" xml:id="stk6" contextRef="#ctx0" brushRef="#br0">21999 8659 698 0,'0'0'227'5,"0"0"-95"3,0 0-37 0,0 0-44-2,0 0 13 2,0 0 39 0,68 6 20-2,-23-6-31 2,22 0 1 0,8 0-13 0,14 0-10-2,11 0-20 2,3 0-8 1,-6 0-13 0,-11 0-5-2,-26 0 0 0,-22 0-4-1,-21 0-4 2,-17 0-8-3,-3 0-8 4,-76 0-2-1,-48 0-6 0,-44 0 8-2,-9-8 0 4,1 5 5-3,19 3-5 1,29 0-1 2,38 0-4-1,46 0 5-4,25 0 0 1,22 0 5-1,37 8 3 4,73 2-4 2,42 9-4-4,24 1 0-3,-7 0 0 5,-22-1 0-2,-33-12 0 3,-33-1 0-7,-32-6 0 6,-32 0 0 2,-17 0 0-4,0 0 0 1,-48 0-69-3,-25-22-39 2,-17 5-89 1,44 10-114 1,8 7-267-3</inkml:trace>
    </iact:actionData>
  </iact:action>
  <iact:action type="add" startTime="13982">
    <iact:property name="dataType"/>
    <iact:actionData xml:id="d7">
      <inkml:trace xmlns:inkml="http://www.w3.org/2003/InkML" xml:id="stk7" contextRef="#ctx0" brushRef="#br0">24012 9245 925 0,'0'0'215'6,"0"0"-95"0,-295 176 48 2,49-61-46 1,-55 17-31-2,-38 30-27-1,-25 32-1 4,-7 22-14-3,-4 22-10 1,27-11-12-2,37-39-15 3,52-42-9-2,66-55-3 2,66-40-15-4,65-38-35 6,62-13-56-6,73-25-51 2,64-30 75-1,-33 12-162 3,-16 16-163-1</inkml:trace>
    </iact:actionData>
  </iact:action>
  <iact:action type="add" startTime="14619">
    <iact:property name="dataType"/>
    <iact:actionData xml:id="d8">
      <inkml:trace xmlns:inkml="http://www.w3.org/2003/InkML" xml:id="stk8" contextRef="#ctx0" brushRef="#br0">28350 9553 901 0,'0'0'159'2,"-303"137"6"2,60-24 19 2,-52 33-41 3,-43 44-41-1,-19 40-10 0,-7 19-2-1,9-1-44 1,39-31-45 1,45-44-1-4,58-51-17 12,61-48-48-15,64-43-78 4,91-38-90 3,61-39-200-5</inkml:trace>
    </iact:actionData>
  </iact:action>
  <iact:action type="add" startTime="17174">
    <iact:property name="dataType"/>
    <iact:actionData xml:id="d9">
      <inkml:trace xmlns:inkml="http://www.w3.org/2003/InkML" xml:id="stk9" contextRef="#ctx0" brushRef="#br0">17645 14315 400 0,'0'0'499'5,"0"0"-326"5,0 0-58-2,195-19 33 2,-116 9-21-6,14-1-51 4,28-2 4-3,24 1 17 3,24 8 5 0,25 0-31 0,20 4-5 0,17 0-11 2,8 6-17-2,3 9-38-1,-5-3 0-1,-4-8 0 0,1-4 0 2,10 0 0 0,4 7 0 0,9 12 0-2,-4 8 0 2,-1 4 0 1,-5 1 0-1,-16-1 0-3,-12-10 0 5,-13-4 0-4,-17-12 0 5,-7-5 0-5,-15 0 0-2,-21 0 0 5,-24 0 0 0,-28 0 0-2,-31 0 0-2,-22 0 0 5,-23 0 0-6,-12 0 0 6,-6 0 0-2,0 0 0 0,0 0 0 1,-55 0 0-6,-24 0-130 5,-31 11-58 0,53-5-85 1,14-1-149-4</inkml:trace>
    </iact:actionData>
  </iact:action>
  <iact:action type="add" startTime="19679">
    <iact:property name="dataType"/>
    <iact:actionData xml:id="d10">
      <inkml:trace xmlns:inkml="http://www.w3.org/2003/InkML" xml:id="stk10" contextRef="#ctx0" brushRef="#br0">32141 14801 623 0,'0'0'269'5,"0"0"-123"3,0 0-32 0,0 0-29 0,0 0-49-1,0 0-17 0,0 0 63 1,-296-27-18 0,97 31-19 1,-18 61-2-5,-9 37-15 5,15 34 5-1,26 33 19-2,19 25-12 2,32 10-10 0,36 12-4 2,46 8 3-6,52 3-3 5,49 4 3-1,97-16-16 1,64-21-3-2,40-38-3-2,10-57-1 4,-6-61 0-1,-29-40 12 0,-41-100-9 1,-45-46-8 0,-36-40-1-4,-46-21 1-1,-35-17-3 6,-22-16 4-3,-37-31 1 2,-53-9-3-5,-36-9 1 5,-32 30-1 4,-18 57 0-7,0 59-10 1,13 62-173 0,118 83-137-2,21 47-354 5</inkml:trace>
    </iact:actionData>
  </iact:action>
  <iact:action type="remove" startTime="27329">
    <iact:property name="style" value="instant"/>
    <iact:actionData xml:id="d11" ref="#d10"/>
  </iact:action>
  <iact:action type="add" startTime="27342">
    <iact:property name="dataType" value="strokeEraser"/>
    <iact:actionData xml:id="d12">
      <inkml:trace xmlns:inkml="http://www.w3.org/2003/InkML" xml:id="stk11" contextRef="#ctx0" brushRef="#br1">37171 20380 287 0,'0'0'162'21,"0"0"9"-20,0 0 4-1,0 0-22 0,0 0-38 7,0 0-29 1,0 0-18-1,0-6-27 0,0 6-29 1,0 0-12-2,0 0-37 2,-9 2-111 0,-1 3-456 0</inkml:trace>
    </iact:actionData>
  </iact:action>
  <iact:action type="add" startTime="29452">
    <iact:property name="dataType"/>
    <iact:actionData xml:id="d13">
      <inkml:trace xmlns:inkml="http://www.w3.org/2003/InkML" xml:id="stk12" contextRef="#ctx0" brushRef="#br0">32414 14781 375 0,'0'0'343'4,"0"0"-221"4,0 0 34 0,0 0-34 0,0 0-31-2,-156-115 2 2,86 105-8 0,-12 6-30 0,-10 4-3-2,-16 0 0 2,-18 36-6 1,-5 27-12-2,-2 19-5 1,7 17-4-2,18 10-12 2,8 8 4 0,9 15 4 0,2 19 7-1,14 15 9 1,13 14-14 1,14 6-4-4,21 1-6 12,20 2-6-15,7 2 0 4,34 3-4 0,36-5-2 1,18-20 3 1,11-15-4-1,11-31 4 3,18-33-2-6,21-35 2 6,19-31-2-3,11-24-2-1,1-14-3 3,-20-43-2 0,-14-18 4-3,-21-12-2 2,-15-28 3 3,-20-29 0-5,-22-34 2 2,-24-28-2-3,-19-20 3 0,-25-7-3 4,0-2 0-2,-39 2 0 0,-40 18-1 1,-21 31-1 0,-10 36 0 0,9 45-1 0,8 34-55-3,13 19-88 5,11 13-48-3,53 37-101-2,11 0-653 3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13:28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0">
    <iact:property name="dataType"/>
    <iact:actionData xml:id="d0">
      <inkml:trace xmlns:inkml="http://www.w3.org/2003/InkML" xml:id="stk0" contextRef="#ctx0" brushRef="#br0">1023 7562 262 0,'0'0'239'11,"0"0"-170"-11,0 0-10 1,0 0 27 0,0 0-38 7,0 0 31 0,0 0 38 0,-47 0 13 0,47 0-6-2,0 0 2 2,0 0-28 0,0 0 21-2,0 0-14 2,5 0-6 0,43 11-44 0,24 4 0 0,29 8-6-2,33-6-9 4,24-1-7-2,34-3-2-1,21-5-7 2,8-1-24-4,8-7 0 5,-8 0 0-6,-8 0 0 5,-15 0 0-2,-19 0 0 1,-17 0 0 0,-20 0 0-2,-17 0 0 2,-25 2 0 0,-27-2 0 0,-29 0 0-2,-25 0 0 5,-11 0 0-6,-8 3 0 2,0 0 0 3,-8 8 0-5,-52 1 0 4,-36 5 0-4,-45 0 0 4,-20-7 0-2,-28-10 0 28,-22 0 0-35,-18 0 0 0,-12 0 0 0,7-2 0 2,22 0 0 4,18-1 0 3,24 3 0-1,32 0 0 0,28 0 0-1,25 0 0 0,28 0 0 3,23 0 0-3,21 0 0-1,12 0 0 2,1 0 0-2,1 0 0 2,72 13 0-1,64 4 0 2,73 5 0-2,40-8 0 3,11-1 0-6,-6 4 0 4,-31 0 0 0,-25-4 0 0,-28-5 0-2,-33-8 0 2,-24 0 0 0,-25 0 0 0,-18 0 0-2,-22 0 0 2,-23-2 0 0,-19-2 0-1,-7 4 0-1,0 0 0 2,-50 0 0 1,-57 0 0-1,-54 0 0-3,-36 4 0 5,-16-4 0-3,3 0 0 5,21 0 0-1,38 0 0-10,28 0 0 6,26 0 0 0,28 0 0 0,18 2 0 0,28-2 0 0,11 0 0 1,12 0-47-2,7 0-180 2,21 0-168 4,10 2-729-5</inkml:trace>
    </iact:actionData>
  </iact:action>
  <iact:action type="add" startTime="5565">
    <iact:property name="dataType"/>
    <iact:actionData xml:id="d1">
      <inkml:trace xmlns:inkml="http://www.w3.org/2003/InkML" xml:id="stk1" contextRef="#ctx0" brushRef="#br0">11938 3541 463 0,'0'0'165'6,"0"0"-24"3,0 0-11-2,0 0 22-1,-199 233-38 2,27-86 6 0,-59 31 2 0,-54 31-18-2,-41 14-19 2,-50 24 5 3,-45 22 3-5,-19 11-14 1,-1 11-29 1,33-7-11-1,57-30-1 2,61-40-20-4,46-48-14 9,52-41-4-10,42-33 0 11,49-35-5-14,39-22-12 3,36-18 2 5,26-9-8-3,0-8 0 0,61 0-20 2,18 0-79 1,5 0-45 1,-9 0-55-5,-48 0-101 3,-14 2-320-2</inkml:trace>
    </iact:actionData>
  </iact:action>
  <iact:action type="add" startTime="6284">
    <iact:property name="dataType"/>
    <iact:actionData xml:id="d2">
      <inkml:trace xmlns:inkml="http://www.w3.org/2003/InkML" xml:id="stk2" contextRef="#ctx0" brushRef="#br0">7216 3640 85 0,'0'0'674'8,"0"0"-520"-1,0 0-43 2,0 0 2-2,0 0-32-1,169 93-12 3,-49 30 9-2,44 60 24-1,67 76-29 2,63 67 31 0,72 80-39 2,57 77 22-6,32 57-17 5,-4 18-30-1,-28-40-5 1,-65-90-28-5,-93-138 6 4,-91-127 0 0,-84-126-3 0,-66-70-10-2,-24-105-81 2,-87-54-72 2,-9 57-92-2,0 28-188 0</inkml:trace>
    </iact:actionData>
  </iact:action>
  <iact:action type="add" startTime="13067">
    <iact:property name="dataType"/>
    <iact:actionData xml:id="d3">
      <inkml:trace xmlns:inkml="http://www.w3.org/2003/InkML" xml:id="stk3" contextRef="#ctx0" brushRef="#br0">7851 12793 436 0,'0'0'171'8,"0"0"-78"-6,0 0 24 6,0 0 22-6,0 0-38 6,0 0-7 0,0 0 10 0,13-9 6-2,-13 9-14 2,7 0-38 0,0 16-25 0,4 17-22-2,0 6 6 2,-5 1-1 0,1 2-9 0,-4-4-4-2,0-2 5 2,-1-10 3 0,3 1-8 0,-5-10-1-2,0 2-1 3,0 1-2-2,0-7 2 2,0-2-1-4,0-5 1 5,0-3 0-3,2-1 8 0,-2-2 0 0,5 4 6 0,5-3-7 4,5 3 7-6,6 1-10 6,10 3 1-7,2-6 5 4,10 5-3 0,5-7 8-2,10 0-12 8,6 0 11-9,3 0 0 2,-5 0 4-1,3 0-6 2,-3 0 8-2,-1 0-6 4,0 0 3-6,2 0-5 3,1 0 3 2,6 0 4-1,-4 0-11-2,2 5 4 2,-6 0-5 0,-3 4 5 0,-1-4-6-1,-3 1 3 0,-4 1 3 1,0-1-3 0,2-3-2-2,2 0-5 2,2-3 6 0,1 0-6 2,-1 0 3-5,7 0-3 3,-2 0 6-1,1 0-4 1,2 0 9-3,-1 0-14 4,-5 0 0-1,-4 0 0 2,-3 0 0 0,0 0 0-7,-6 0 0 5,-3 0 0 1,-3 0 0-3,5 0 0 0,-7 0 0 1,1 0 0 3,2-12 0-5,2 2 0 7,2 2 0-4,1-3 0-2,-1 6 0-2,1-1 0 5,0 0 0-2,-4 4 0 2,1-1 0-1,-4 0 0-1,-2 3 0-1,-3 0 0 2,1 0 0-2,0 0 0 4,3 0 0-2,5 0 0-1,-7 0 0-2,7 0 0 2,-4 0 0 4,1 0 0-5,-1 0 0 0,-4 3 0 2,4 0 0 0,-3-1 0 4,-2 4 0-6,6-3 0 2,-1 0 0-3,1-1 0 4,-1-2 0-6,1 5 0 5,2-2 0 1,0 3 0-1,0-3 0-2,2-3 0 2,-4 0 0 0,-4 0 0 0,0 0 0-1,-3 0 0-1,1 0 0 3,0 0 0-1,-1 0 0-2,-1 0 0 2,3 0 0 0,-2 0 0 2,1 0 0-3,1 0 0 4,6 0 0-8,-2 0 0 5,1 0 0-3,2 0 0 4,0 0 0-2,-2 0 0 2,2 0 0-3,-1 0 0 5,1 0 0-1,-1 0 0-5,-3 0 0-2,2 0 0 5,-3 0 0-1,-1 0 0 5,-1 0 0-6,-2 0 0 1,5 0 0-1,-7 0 0 2,-4 0 0-3,0 0 0 6,-2 0 0-5,-1 0 0 4,0 0 0-5,-1 0 0 2,0 0 0 1,-1 0 0-1,-4 0 0 0,-7 0 0 0,-2 0 0 3,1 0 0-3,-6 0 0-2,4 0 0 3,-5 0 0 0,-1 0 0 0,2 0 0-2,-4 0 0 2,3 0 0 1,-3 0 0-2,0 0 0-1,0 0 0 3,0 0 0-2,0 0 0 1,0 0 0-2,0 0 0 2,0 0 0 0,0 0 0 0,0 0 0-2,0 0 0 2,0-9 0 0,7-26 0 1,-6-23 0-3,9-13 0 1,0-3 0 1,-3-2 0 1,10-2 0-4,-2 5 0 7,1 13 0-6,-5 13 0 4,-2 23 0-6,0 9 0 3,-4 8 0 0,0 2 0 2,-2 2 0-4,-3-1 0 4,3 4 0-2,-3 0-6 3,1 0-86 1,-1 0-44-8,0 36-110 6,0-14-32-3,0 6-158-1</inkml:trace>
    </iact:actionData>
  </iact:action>
  <iact:action type="add" startTime="21983">
    <iact:property name="dataType"/>
    <iact:actionData xml:id="d4">
      <inkml:trace xmlns:inkml="http://www.w3.org/2003/InkML" xml:id="stk4" contextRef="#ctx0" brushRef="#br0">16849 10711 558 0,'0'0'433'4,"0"0"-258"1,0 0-61 3,0 0 30-3,0 0-59 3,0 0-3-2,170 0-12 2,-138 0-15 1,3 0 11-2,1 0 3-1,0 0-12 2,8 0 0 1,7 0-8-1,-2 0-16-1,6 0-33 1,-1 2 0 1,-3 7 0-4,4-4 0 1,0 2 0 6,0-4 0-7,0-3 0 3,0 0 0-2,-6 0 0 2,2 0 0 1,-5 0 0 1,-2 0 0-5,-2 0 0 2,-4 0 0 0,-4 0 0 1,-7 0 0-2,-3 0 0 2,-3 0 0 0,-1 0 0 3,4 0 0-6,0 0 0 2,-2 0 0 1,11 0 0 3,-4 4 0-8,8-1 0 4,0-1 0 1,2 1 0 1,1 2 0-4,2 1 0 2,2 0 0 2,9 1 0-1,4-3 0-2,2-1 0 2,3-3 0 0,0 0 0 1,-4 0 0-4,-3 0 0 3,-3 0 0 0,-7 0 0 0,5 0 0-2,-5 0 0 3,3 0 0-2,7 0 0 2,3 0 0-4,2 0 0 5,5 0 0-4,1 0 0 5,-3 0 0-8,3 0 0 5,0 0 0 0,-2 0 0 0,-4 0 0-1,5 0 0 0,1 0 0 3,-2 0 0 1,5 0 0-7,6 0 0 5,4 0 0-4,0 0 0 3,0-3 0-3,-3-4 0 3,0 5 0 0,-1 0 0 0,-2-4 0-2,-1 0 0 4,3 1 0-3,-9-3 0 2,7 2 0-5,-6 6 0 5,3-1 0-2,-1 1 0 1,2-4 0 0,-1 1 0-2,-6 3 0 3,2-3 0-2,-8 1 0 4,1 2 0-6,0 0 0 2,-1 0 0 0,3 0 0-2,-5 0 0 4,11 0 0-1,-4 0 0 0,3 0 0-2,2 0 0 2,-3 0 0 0,3 0 0 0,-6 2 0-2,-2 1 0 2,-3-3 0 0,2 3 0-1,-4-3 0 3,-7 4 0-3,4-4 0 0,3 1 0 0,-4 1 0-2,1 5 0 3,-1-2 0 3,-5-3 0-3,4 1 0-3,1 1 0 3,-3-2 0-1,-2 0 0 1,-1 6 0-3,5-5 0 11,-4 4 0-13,9 0 0 4,-1-2 0-1,-1 0 0 1,7 2 0 1,3-2 0 0,-4-1 0 1,6-3 0-4,-4 5 0 5,-3-3 0-4,4 5 0 3,0 0 0-3,-4 0 0 1,6 4 0 1,-3-2 0-3,5-2 0 4,6 1 0-1,6-3 0 0,1 7 0-2,-2-2 0 4,5 0 0-3,-1 3 0 0,0-9 0-1,-2 5 0 1,0-1 0 2,5-6 0-2,-5 2 0 2,5-5 0-1,1 0 0 1,7 0 0-4,-4 0 0 2,0 0 0 2,-3 0 0-3,1 0 0 2,-2 0 0 0,-2-5 0 2,1-1 0-6,-7 4 0 5,3 2 0-4,-1 0 0 5,-2 0 0-4,-1 0 0 5,2 0 0-8,-6 0 0 5,-2 2 0 0,-4 4 0 1,4-1 0-2,-1-5 0-1,4 0 0 5,4 3 0-6,-3-3 0 5,3 0 0-2,-11 0 0-2,7 0 0 1,-7 0 0-3,3 0 0 5,-3 0 0-1,2 0 0 0,0 0 0-2,3-8 0 4,-4 0 0-3,1 3 0 0,3-1 0 0,-8 0 0 1,6 4 0-1,-6-7 0 0,-1 4 0 4,2-3 0-5,-1-1 0 1,5-1 0 0,-7-2 0-1,1 5 0 2,-3-2 0 1,-2 1 0-2,3 3 0 1,2 2 0 0,-5-3 0-1,6 1 0 1,-1-1 0-1,0 4 0-1,-1-2 0 4,0 4 0-3,7 0 0-2,2 0 0 3,3 0 0 0,5 0 0 0,2 0 0-2,5 0 0 2,-1 0 0 2,-1 0 0-4,-6 0 0 0,-4 0 0 2,4 0 0 2,2 0 0-2,12 0 0-1,-2 0 0 0,8 0 0-1,12 0 0 3,-5 0 0-5,0 0 0 7,-1 0 0-4,-11 0 0 0,4 0 0-1,-5 0 0 2,-8 0 0 1,0 0 0-2,-8 0 0 1,-3 0 0-1,-3 0 0 1,-5 0 0-1,-4 0 0-1,5 0 0 2,-11 4 0 1,0-4 0-2,-8 0 0 1,-6 0 0 0,-8 0 0-1,-7 0 0 0,-4 0 0-1,-4 0 0 2,-4 0 0 0,-2 0 0 0,-7 0 0-3,4 0 0 3,-4 0 0 0,0 0 0 0,-3 0 0-1,0 0 0 0,0 0 0 1,0 0 0 0,0 0 0-1,0 0 0 0,0 0 0 1,0 0 0 0,0 0 0-1,0 0-11 1,-13 0-331-1,-8 8-139 2</inkml:trace>
    </iact:actionData>
  </iact:action>
  <iact:action type="add" startTime="25225">
    <iact:property name="dataType"/>
    <iact:actionData xml:id="d5">
      <inkml:trace xmlns:inkml="http://www.w3.org/2003/InkML" xml:id="stk5" contextRef="#ctx0" brushRef="#br0">17367 11592 499 0,'0'0'265'6,"0"0"-94"0,0 0-65 2,0 0-24 0,0 0-47 0,0 0-17-2,0 0-5 2,13 0 11 0,-13 0 46 0,-17-3-11-2,-2 0-1 3,-7-1-14-2,-7 2-7 2,1 2-8-4,-1 0-2 3,-1 0-8 0,1 0 1 0,-1 0-8-2,4 0 1 2,-1 0-4 0,2 2 5 0,0 5 4-1,5 3 4 0,0 0-4 3,2-6-2-4,-1 8-4 0,-5-5-2 2,4 4-4 0,-4 1-3 0,1 1 5-2,3 4 1 3,3-5-3-2,0 5 3-1,0 0-4 2,-2 5 5 0,0-3-2 0,4 0 5 0,5 0-2-2,-2-5-1 2,-1-1-4 0,6-1-5 0,-3 3 2-2,1 6 0 2,-5 3 6 1,2 9-2-2,4 4 3-1,-3 5-5 2,3 2-2 0,3-6 3 0,-1 1 1-2,3-1 2 2,3-9-5 0,-3 7 3 0,-1 0-6-2,2 5 4 4,-1 0-3-4,1 6 6 3,1 6 2-3,0 1-4 1,3 5 0 1,2-3-2 0,-5-6 7 1,5-8-6-4,0-7 3 5,0-4-7-3,0-5 6-2,0-1-4 4,0 4-2-2,0-3 1 2,0 0 0-3,13 6 3 2,0 1-3-1,-1-2 6 1,1-2-8-2,-2-10 8 4,2-4-6-4,-6 2 1 0,6 0-1 2,0 2 1 0,6 7 3 0,-2-2-5 0,9 5 3-1,0 4 0 0,-3 3-2 3,7-6-1-4,-5 0 2 0,7-1-3 2,-2-5 1 0,10 0-1 1,2-5 0-4,6-6 3 5,1-4-2-3,6-4 2 1,3-2-3-3,5-3 2 5,2 0-2-3,0 0 3 0,7 0-3 0,-7-3 0 2,-3-12-3-2,-4-6 2 1,-9-3-1 0,-6 0 2 0,-4-2 0 0,-4-3-3-1,3-5 2 1,-8-2 1-1,0-4-2 0,1-4 2 2,-3-5 0-4,2-13-2 3,1-21 2 0,-7-23-1 2,-6-21 1-5,-17-13 0 1,-1-12-3 2,0-5 3-1,-22-1-1 0,-21 5-3 0,-9 11 2 2,-8 16-29-2,-8 20-26 1,-4 27-39-2,-17 14-64 4,-8 28-36-5,61 37-110 2,0 14-390 1</inkml:trace>
    </iact:actionData>
  </iact:action>
  <iact:action type="add" startTime="30784">
    <iact:property name="dataType"/>
    <iact:actionData xml:id="d6">
      <inkml:trace xmlns:inkml="http://www.w3.org/2003/InkML" xml:id="stk6" contextRef="#ctx0" brushRef="#br0">920 13287 868 0,'0'0'163'4,"0"0"-70"3,0 0 65 1,0 0-47-2,0 0 1 2,240 0 1 0,-64 3-14 0,58 6-27-2,48 1-11 2,41 0-14 0,12 6-17 2,-21-1 8-5,-25 6-11 3,-43-1 8 1,-49-1-15-2,-33-2-20 0,-43 0 0 1,-45-7 0-1,-39-4 0 2,-29-6 0-4,-13 3 0 4,-100 2 0-3,-74 5 0 5,-72 2 0-7,-58-1 0 4,-26-6 0 0,-10-5 0 0,5 0 0-1,39 0 0 0,43-19 0 3,52-8 0-5,56 1 0 2,56 11 0 0,40 3 0 1,44 3 0 0,16-3 0-2,85-3 0 3,65-3 0-2,62 0 0 1,32 6 0-1,-2 12 0 3,-22 0 0-5,-44 0 0 3,-45 17 0-2,-33 2 0 2,-35-6 0 1,-27-7 0-2,-23-6 0 0,-9 0 0 0,-10 0 0 2,0 0 0-2,0 0-31-1,-13 5-178 2,-14-2-75 0,-8 9-126 0</inkml:trace>
    </iact:actionData>
  </iact:action>
  <iact:action type="add" startTime="31955">
    <iact:property name="dataType"/>
    <iact:actionData xml:id="d7">
      <inkml:trace xmlns:inkml="http://www.w3.org/2003/InkML" xml:id="stk7" contextRef="#ctx0" brushRef="#br0">7518 16146 604 0,'0'0'282'5,"0"0"-131"4,0 0-15-3,0 0-29 2,0 0-85 0,0 0-4 1,14 100 6-3,-28-57 9 1,-2 0 18 2,7-6-9-2,3-6-2-1,-1-7-14 2,5-4 4 0,2-3-12 0,0-10-2-2,0 2-5 2,0-9 4 0,0 0 1 0,0 0-1-2,9 0 10 2,22 0-8 0,11 0-4 0,1 0 6-2,2 3 1 2,4-3-3 0,-1 4 11 2,7-4-9-4,0 0 3 6,6 0 4-5,-1 7-2 4,14-7-6-10,8 3-4 5,12-1 3 2,6-2-8 0,10 0 3-2,2 3-3 3,-1 1 15 2,3 3-10-4,-9 1 5-3,3-3-6 2,-8-2-2 3,-2-3-11-1,-1 0 0-2,-2 0 0 1,-1 0 0 2,-2 0 0-2,4-3 0 1,0-5 0-2,5 0 0 4,2 2 0-4,1-1 0 1,-3 4 0 1,-7-4 0 0,-8 7 0-1,-6 0 0-1,1 0 0 3,-2 0 0-2,3 0 0 2,-1 0 0-4,-6 0 0 5,3 0 0-3,-9 0 0 1,-1 0 0-3,-2 7 0 4,-1-2 0-1,-9 0 0 0,-1 1 0-1,-5 2 0 0,-2-5 0 2,-1 2 0-3,3 2 0 0,-4-5 0 3,0 0 0-1,-4-2 0 0,7 3 0-1,-1 0 0 0,0 3 0 1,4-6 0 1,0 1 0-4,-5 3 0 5,1-2 0-3,-6-2 0 0,-5 0 0-1,0 0 0 2,-5 0 0 0,2 0 0 1,-4 0 0-1,-1 0 0-4,-6 0 0 7,-6 4 0-5,-5-4 0 0,-2 2 0 1,0-2 0 1,-7 0 0 0,3 0 0-2,-5 0 0 2,7 0 0 0,1 0 0 1,-1 0 0-4,5 0 0 6,-6 0 0-6,3 0 0 3,1 0 0-1,-2 0 0 0,3 0 0 2,-6 0 0-2,7 0 0 1,1 0 0-2,3 0 0 4,5 0 0-3,-6 0 0-1,-3 0 0 1,-2 0 0 1,-6 0 0 0,3 0 0-2,-6 0 0 2,-2 0 0 0,3 0 0 1,-3 0 0-4,4 0 0 3,-1 0 0 0,-3 0 0 0,6 0 0-2,-6 0 0 2,1 0 0 0,4 0 0 0,-5 0 0-1,4 0 0 0,-4 0 0 3,0 0 0-4,7-13 0 0,5-30 0 3,3-5 0-2,2-12 0 2,-5 3 0-4,4 1 0 3,-2-3 0 1,-1 6 0 1,-1 14 0-5,-3 8 0 2,-8 19 0 1,3 2 0-1,3 3 0-1,-7-3-135 2,3-12-120 1,-3 18-114 0,6 4-323-3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21:35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0">
    <iact:property name="dataType"/>
    <iact:actionData xml:id="d0">
      <inkml:trace xmlns:inkml="http://www.w3.org/2003/InkML" xml:id="stk0" contextRef="#ctx0" brushRef="#br0">25336 2926 543 0,'0'0'558'10,"0"0"-437"-9,0 0 16 1,190 2-12 3,-111-2-57 3,22 0 12-1,17 0 2-1,24 0 2 2,9 0-18 0,-1 0 22 0,1 0-34-2,-19 0-13 2,-12 6-41 0,-17-4 0 0,-27 3 0-2,-28-1 0 2,-17-2 0 0,-21-2 0 0,-10 0 0-2,0 4 0 2,0 0 0 0,-28 11 0 0,-58 8 0-2,-38 8 0 2,-31-6 0 0,-13-8 0 0,-1-10 0 4,4-7 0-7,5 0 0 1,19 0 0 2,20 0 0 1,18-13 0-2,23 4 0-1,29 1 0 3,20 5 0-4,19 0 0 4,12 3 0-2,0 0 0-2,0 0 0 3,58 0 0 1,35 0 0-2,44 0 0 2,28 0 0-2,17 0 0 0,-11 0 0 2,-27 0 0-2,-19 0 0-2,-26 0 0 3,-17 0 0 0,-19 0 0 1,-20 0 0-4,-18 0 0 4,-17 0 0-2,-8 0 0 2,0 0 0-4,-15 0 0 3,-64 0 0 0,-48 0 0 0,-42 0 0-2,-8 0 0 2,2 0 0 0,12 0 0-2,19 0 0 4,24 0 0-4,31 0 0 3,27 0 0-2,30 0 0-1,19 0 0 2,13 0 0 0,17 0 0 0,70 0 0-1,45-7 0 1,58-5 0 0,20-1 0 0,-10 5 0-2,-23 0 0 2,-43 3 0 0,-40 2 0 0,-27-1 0-2,-29 1 0 2,-19 3 0-1,-19 0 0 3,0 0 0-3,-2 0 0 0,-65 0 0 2,-47-2 0-2,-40 2 0 1,-11 0 0 0,3 0 0-1,21 0 0 3,23 0 0-7,26 0 0 6,33 0 0-2,26 0 0 3,22 0 0-5,11-5-20 1,3-4-203 3,28 4-69-2,-2 5-364-2</inkml:trace>
    </iact:actionData>
  </iact:action>
  <iact:action type="add" startTime="4482">
    <iact:property name="dataType"/>
    <iact:actionData xml:id="d1">
      <inkml:trace xmlns:inkml="http://www.w3.org/2003/InkML" xml:id="stk1" contextRef="#ctx0" brushRef="#br0">27026 294 458 0,'0'0'180'7,"0"0"-105"1,0 0 84 0,-267-50-33-2,58 105-51 3,-42 25-15 51,-20 27-5-59,4 18-21-1,30 31-14 0,35 24 12 0,44 22-1 0,28 24 31 0,34 9-35 0,40 6 19 7,37-6-1 2,19-7-18-2,85-27-12-1,70-37-8 4,64-41 5-3,64-59-2-2,28-59-2 3,-1-29-8 4,-12-103 5-5,-49-53 17-4,-43-58 1 7,-51-44-6-4,-57-27-5 4,-52-16-12-6,-46 9 1 5,-13 26-3-2,-81 42-4 12,-43 51 3-17,-32 51-84-2,77 146-112 9,3 4-215-1</inkml:trace>
    </iact:actionData>
  </iact:action>
  <iact:action type="add" startTime="8542">
    <iact:property name="dataType"/>
    <iact:actionData xml:id="d2">
      <inkml:trace xmlns:inkml="http://www.w3.org/2003/InkML" xml:id="stk2" contextRef="#ctx0" brushRef="#br0">14459 8542 1291 0,'0'0'270'6,"0"0"-115"2,0 0-20-1,186 16-24 1,-94-25-68-2,22-20-13 2,18-10-18 0,5 9-12 0,0 8 0-2,-7 14 0 2,-26 8 0 0,-14 0 0 0,-23 0 0-2,-22 3 0 2,-16 0-129 1,-29-3-150-2,0 0-131-1</inkml:trace>
    </iact:actionData>
  </iact:action>
  <iact:action type="add" startTime="9339">
    <iact:property name="dataType"/>
    <iact:actionData xml:id="d3">
      <inkml:trace xmlns:inkml="http://www.w3.org/2003/InkML" xml:id="stk3" contextRef="#ctx0" brushRef="#br0">22638 8657 1039 0,'0'0'324'5,"0"0"-98"2,231 14-55 1,-132-7-37 0,8-4-70-2,3-3-35 2,-3 0-14 0,-16 0-11 0,-15 0-1-1,-21 0-3 0,-16 0-38 1,-9 0-88 0,-30 0-153-2,0 0-163 2</inkml:trace>
    </iact:actionData>
  </iact:action>
  <iact:action type="add" startTime="9989">
    <iact:property name="dataType"/>
    <iact:actionData xml:id="d4">
      <inkml:trace xmlns:inkml="http://www.w3.org/2003/InkML" xml:id="stk4" contextRef="#ctx0" brushRef="#br0">28205 8688 548 0,'0'0'571'5,"0"0"-383"4,165 67-19-1,-99-52-42-2,12-3-70 2,12-10-23 0,0-2-23 0,-11 0-9-2,-14 0-2 2,-21-10-6 2,-22 3-51-3,-22 7-179-2,0 0-211 3</inkml:trace>
    </iact:actionData>
  </iact:action>
  <iact:action type="add" startTime="11124">
    <iact:property name="dataType"/>
    <iact:actionData xml:id="d5">
      <inkml:trace xmlns:inkml="http://www.w3.org/2003/InkML" xml:id="stk5" contextRef="#ctx0" brushRef="#br0">7068 8717 719 0,'0'0'396'7,"0"0"-220"2,0 0-48-4,18 178-25 3,-18-111-63 0,-9 8-6 0,-11 4-4-2,10-3 1 2,-3-10 2 0,3-14 7 0,5-16-16-2,5-15 5 2,0-13-5 1,0-5-8-2,0-3-4 0,21 0 4 0,18 0-6 1,19 0 18 0,6-5 20-2,16-10-7 4,13-1-10-3,13 3-3 1,11-1-18 2,7 7-10-4,-3 4 0 1,8 3 0 0,2 0 0-1,0 0 0 2,14 0 0 0,-2 10 0 0,6 2 0 1,-1-5 0-3,5-4 0 4,-1-3 0-5,-2 0 0 0,-5 0 0 4,-6 0 0-2,3 0 0 3,-7-5 0-2,-11 5 0 3,-14 0 0-10,-18 0 0 8,-20 0 0-3,-13 0 0 3,-21 2 0-2,-13-2 0 0,-16 0 0-1,-5 0 0 2,-3 0 0 1,-1 0 0-2,0 0 0 0,0 0 0 0,0 0 0 3,0 0 0-4,0 0 0 0,0 0 0 2,0 0 0 0,0 0 0 0,8-63 0-1,4-37 0 1,9-37 0 0,6-8 0 0,3 16 0-2,4 20 0 3,-6 21 0-3,-4 21 0 3,-3 19-32-3,-20 48-206 2,8 0-147-1</inkml:trace>
    </iact:actionData>
  </iact:action>
  <iact:action type="add" startTime="12450">
    <iact:property name="dataType"/>
    <iact:actionData xml:id="d6">
      <inkml:trace xmlns:inkml="http://www.w3.org/2003/InkML" xml:id="stk6" contextRef="#ctx0" brushRef="#br0">21666 8933 936 0,'0'0'223'7,"0"0"-60"1,0 0-41-1,11 187-58 0,-23-144-16 1,3-6-10 0,2-4 13-2,7-10 8 2,0-8-4 0,0-4-11 0,0 1 2-2,3-4-22 2,27-2-12 0,8-4 0 0,4-2 3-2,10 0 5 2,12 0 1 0,13 0 8-2,16-8-2 4,5-6-6-3,-4 5-4 1,-4-1-17 0,-1 8 0 0,6 2 0 2,8 0 0 4,7 0 0-9,11 0 0-5,-1 0 0 7,5 0 0 1,4 0 0-2,0 0 0 2,3 0 0 1,-1 0 0-2,0 0 0 2,-10 2 0-4,-2 4 0 8,-4-2 0-9,-2 5 0 6,3-3 0-4,-5-4 0-1,2-2 0 3,-6 0 0 0,-6 0 0-1,-6 0 0 0,3 0 0 2,-4 0 0 1,4 0 0-5,-4 0 0 1,-2-2 0 2,-5-1 0 1,-6 0 0-4,-2 3 0 4,0-2 0-2,0-2 0 2,0 1 0-4,0 3 0 11,-1-4 0-14,4 0 0 3,0 4 0 2,1-2 0 2,-4 2 0 0,-4 0 0-2,1 0 0 0,2 0 0-2,2 0 0 5,-1 0 0-3,4 0 0-2,2 0 0 4,-3 0 0-1,2 0 0-2,-2 0 0 2,-1 0 0 2,0 0 0-3,3 6 0 2,-1-2 0-6,3-4 0 5,-4 0 0 1,4 3 0-2,1 1 0 0,2 4 0 1,-4 0 0 0,-4 3 0 8,-6-3 0-13,3 0 0 3,-8-3 0 1,-3-2 0-1,-8-3 0 0,3 0 0 5,-4 0 0-6,-2 0 0 2,-2 0 0 1,1 0 0 1,-4 0 0-3,4 0 0 5,0 0 0-8,-5 0 0 5,-3 0 0 0,-5 0 0-2,-2 0 0 2,-1 0 0 0,1-3 0 1,-6-4 0-2,2 1 0 1,4 6 0-2,-1 0 0 4,6 0 0-4,0 0 0 1,5 0 0 0,1 0 0 1,-2 0 0 2,-7 0 0-2,-2 0 0-1,-4 0 0-2,1 0 0 4,0 0 0-4,5 0 0 3,-2 0 0 0,3 0 0-2,8 0 0 3,0 0 0-2,-3 0 0 2,1 0 0 2,-1 0 0-7,-1 0 0 4,-1 0 0 1,-2 0 0-6,0 0 0 5,-2 0 0 0,5 0 0 0,-4 0 0 0,7 0 0-2,-2 0 0 3,-2 0 0-2,1 0 0 3,-8 0 0-6,3 0 0 5,1 0 0-2,-2 0 0 0,1 0 0 0,-1 0 0 1,-2 0 0 0,-2 0 0-2,-5 0 0 8,-3 0 0-10,-7 0 0 4,-5-3 0-2,-7 0 0-1,-3 3 0 4,2-2 0-1,-5 2 0-2,0 0 0 1,-1 0 0 2,0 0 0-2,-3-3 0-1,0 3 0 2,3-2 0 0,-3 2 0 0,0-3 0-2,0 0 0 2,4-13 0 1,1-14 0-1,11-17 0 0,1-16 0-1,5-16 0-1,0-12 0 5,9-7 0-4,2 2 0 1,8 9 0-1,2 15 0-2,-10 21-101 2,-7 8-42 1,-18 3-110 2,-8 40-101-5,0 0-344 5</inkml:trace>
    </iact:actionData>
  </iact:action>
  <iact:action type="add" startTime="19757">
    <iact:property name="dataType"/>
    <iact:actionData xml:id="d7">
      <inkml:trace xmlns:inkml="http://www.w3.org/2003/InkML" xml:id="stk7" contextRef="#ctx0" brushRef="#br0">19892 12133 676 0,'0'0'238'5,"0"0"-146"4,0 0-1-3,0 0-12 2,0 0-10 0,0 0 15 0,0 0 25-1,0 0-1 0,0-13-11 2,0 13-7-2,0 0 2-1,0 0-12 2,18 5-53 0,10 19 3 0,3 0-1-2,7 5-6 2,9 3-4 0,-5 2-5 0,6-2-14-2,9 4 0 6,2-4 0-7,9 1 0 4,-4 0 0-4,11 3 0 3,1 0 0 0,-2-2 0 1,0 2 0-2,-3-3 0 0,-5-3 0 3,-4 1 0-4,2-2 0-1,-4 0 0 3,-2 5 0 2,6-3 0-4,-4 4 0 5,5 7 0-7,2 0 0 4,-4 8 0 0,-2 0 0-4,-6-1 0 4,-6-3 0 1,-9-7 0-1,-4-9 0-2,-6-10 0 2,-6 0 0 0,1-6 0 0,-7 0 0-2,-3-2 0 2,0-3 0 0,-2 6 0 0,-2-5 0-2,2 2 0 1,2-2 0 2,-3 1 0-1,0-3 0 2,-3-3 0-4,-2 1 0 0,-2-3 0 3,-3 2 0-5,2-2 0 4,0-3 0 0,-4 2 0 0,0-2 0-2,0 0 0 2,0 0 0 0,0 0 0 0,0 0 0 0,3 0 0-1,0 4 0 1,3-2 0-1,-1 4 0 0,5-1 0 2,3 1 0-2,4 4 0 1,8 4 0 0,-5 6 0 1,5-1 0-5,2-6 0 6,-10 3 0-6,6-4 0 9,-8-1 0-5,1-3 0-5,-4 0 0 3,-3 0 0 2,1-2 0 1,-1 0 0-2,6-2 0 0,-1 0 0 1,-4 1 0 0,-1-5 0-1,-9 0 0 0,0 0 0 0,0 0 0 1,0 0 0 0,0 2 0-2,0 3 0 3,-36 2 0-1,-31 0 0 1,-16-1 0-4,-4-6 0 3,-8 0 0 0,4 0 0 0,-2 0 0-2,12 0 0 2,15-3 0 0,14-2 0-2,15 0 0 3,21 2 0-2,11 3 0 1,5-4 0-1,0 4 0-1,13 0 0 2,47 0 0 1,25 0 0-2,19 4 0 2,5 15 0-1,4-5 0-1,-13 2 0-2,-21-9 0 3,-20 3 0 1,-24-5 0-2,-15-3 0 0,-10 1 0 1,-3-3 0 0,-7 0 0 1,0 0 0-2,0 0 0-2,0 0 0 2,0 0 0 2,0 0 0-4,0 0 0 3,0-13 0 1,0-42 0-2,0-13 0 2,0-11 0-4,0 5 0 4,0 2 0-1,0 12 0 1,0 17 0-4,-7 15 0 3,4 14 0 0,-4 12 0-1,-16 2-116 0,11 0-166 1,-9 0-112-1</inkml:trace>
    </iact:actionData>
  </iact:action>
  <iact:action type="add" startTime="21191">
    <iact:property name="dataType"/>
    <iact:actionData xml:id="d8">
      <inkml:trace xmlns:inkml="http://www.w3.org/2003/InkML" xml:id="stk8" contextRef="#ctx0" brushRef="#br0">21267 12138 658 0,'0'0'300'4,"0"0"-165"4,0 0-24 0,0 0-25-2,0 0-24 2,0 0-1 0,0 0 1 1,-192 96-3-4,116-47-3 3,-6 6-2 0,0 5-8 0,0 1-5-2,2-1-8 2,7-3-5 0,6-11-8 0,8-2-7-2,6-5-4 1,5 0-5 2,-2-5 4-3,5 0 1 4,0-3 2-2,6 3-5 0,2-3 2 0,3 0-1-2,3-4-2 3,3 2-2-3,1-5-2 2,4-1 2-1,-2 1-1 10,4-5 4-15,3-4-4 4,6 0 4-1,1-7-5 1,7 0 1 2,1-2-1 0,3-3 0-1,-3-3-1 0,3 3 2 2,0-3-1-4,0 0 4 4,-4 0-4-1,4 0 2-1,0 0-3-1,0 0 0 2,0 0 0 2,0 0-1-4,0 0-2 4,0 0-2-5,0-31 0 6,7-7 5-4,8-8 0 1,-3-9 0 2,3-2 0-9,1-4 0 8,-1 10 0-1,-6 11 0 1,-4 20 0-4,-2 8 0 4,-3 12 0-3,0 0 0 0,0 0 0 2,0 0 0 0,-5 22 2 1,-14 19 1-3,-2 7 0 2,-2 2-2 2,4 6 2-3,3-4 3 0,1-6-3 0,6-2 11 0,4-14-1-2,5-8 12 3,0-5-10 0,0-7 10 1,2 4-9-1,41-2-16-1,16 3 0 2,21-10 0-1,19-5 0 1,7 0 0-6,-7 0 0 5,-18 0 0 0,-19 0 0-1,-22-10 0 0,-19 4 0 4,-11 2 0-2,-10 2 0-3,0 0 0 1,0-6-99-3,-18-4-168 4,-1 5-92-2,-2 7-300 3</inkml:trace>
    </iact:actionData>
  </iact:action>
  <iact:action type="add" startTime="29256">
    <iact:property name="dataType"/>
    <iact:actionData xml:id="d9">
      <inkml:trace xmlns:inkml="http://www.w3.org/2003/InkML" xml:id="stk9" contextRef="#ctx0" brushRef="#br0">8576 17522 887 0,'0'0'280'1,"0"0"-85"7,0 0-8 0,0 0-22-2,0 0-59 2,0 0-31 0,173-15-4 0,-51-14-6-2,30-4-49 2,12-3-16 0,1 9 0 0,-17 8 0-2,-23 8 0 2,-25 11 0 0,-31 0 0-1,-28 0 0 0,-21 0 0 3,-16 0 0-4,-4 0 0 3,0 0 0-4,-15-3 0 3,-56-19 0 0,-32-16 0-2,-21-17 0 2,-4-10 0 2,4 2 0-2,1 0 0-1,20 9 0 5,16 13 0-8,19 16 0 1,26 2 0 2,20 16 0 0,13 7 0 2,9 0 0-2,0 0 0 0,0 0 0 2,0 38 0 0,31 53 0-3,15 41 0-1,8 26 0 6,-5 1 0-4,-7-8 0 0,-5-21 0 1,-12-32 0 0,-2-21 0 0,-13-29 0-1,-4-23 0-1,-5-11 0 0,3-14 0 2,-1 0 0 0,15-19 0 1,16-60 0 0,11-46 0-3,16-53 0 2,1-36 0-1,-1-16 0-1,-1-8 0 3,-12 28 0-2,-8 35 0 3,-11 40 0-6,-13 56 0 3,-9 29 0 2,-4 31 0-2,-3 19 0-1,-27 0 0 2,-53 44 0 2,-30 41 0-4,-13 33 0 2,-14 27 0-2,2 8 0 3,5 3 0-1,17-9 0-2,23-25 0 4,16-25 0-4,19-23 0 2,19-33 0-2,22-25 0 4,5-10 0-4,9-6 0-1,9 0 0 5,22 0 0 0,11 0 0-2,-7-6-143-1,-22-8-327-1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21:35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06">
    <iact:property name="dataType"/>
    <iact:actionData xml:id="d0">
      <inkml:trace xmlns:inkml="http://www.w3.org/2003/InkML" xml:id="stk0" contextRef="#ctx0" brushRef="#br0">6040 15454 606 0,'0'0'549'1,"0"0"-430"-1,0 0-39 52,0 0 41-52,0 0-74 0,0 0-2 0,0 0 24 0,200-89 19 0,-136 58-9 0,17 6-3 52,18 2-8-51,13 10-6-1,6 7-24 0,5 4-38 0,-1 2 0 0,1 0 0 0,8 0 0 53,3 6 0-53,3 2 0 0,0-2 0 0,3-5 0 0,-1-1 0 0,4 0 0 0,1 0 0 57,-2 0 0-57,-5 0 0 0,-3 0 0 0,-10 0 0 1,1 0 0-1,-2 0 0 0,-3 0 0 2,-6 0 0 54,-4 0 0-56,-3-5 0 0,-11-5 0 0,2 1 0 0,0 4 0 0,0 0 0 0,-1-1 0 3,-7 2 0 52,-4 0 0-55,-9 1 0 1,-8 1 0-1,-4-1 0 0,-2 3 0 0,5-4 0 0,-5 4 0 53,3 0 0-53,-1 0 0 0,-3 0 0 0,-2 0 0 0,-5 0 0 0,-2 0 0 0,-2 0 0 52,0 0 0-51,-5 0 0-1,8 0 0 0,-6 0 0 0,4 0 0 0,-4 0 0 0,1 0 0 55,-3 0 0-55,-1 4 0 0,4-1 0 0,-4 2 0 0,5-3 0 0,-3 0 0 0,0 2 0 1,1 2 0 52,4-4 0-53,-1 3 0 0,7-2 0 0,2 0 0 0,5 3 0 1,-4-1 0-1,2 4 0 56,1-4 0-56,-3 1 0 0,1 1 0 0,-5-3 0 1,1 1 0-1,-1-2 0 0,-5-3 0 3,0 2 0 52,-5-2 0-55,1 2 0 0,-2-2 0 1,5 0 0-1,-6 3 0 0,-6-3 0 0,1 4 0 1,-1-4 0 54,-2 2 0-55,1-2 0 0,0 0 0 0,2 0 0 0,2 0 0 0,-2 0 0 0,2 0 0 54,3 0 0-54,7 0 0 0,3 0 0 0,2 6 0 0,5-2 0 0,-4 3 0 0,-3-2 0 52,0 0 0-52,-5-5 0 0,5 3 0 0,0-3 0 0,3 0 0 0,-3 0 0 1,-4 0 0 53,-3 0 0-54,-2 0 0 0,-3-3 0 0,3-7 0 0,-5-1 0 0,2-1 0 0,7 2 0 2,-5 5 0 54,-4-4 0-56,0 1 0 0,-7 3 0 0,-7 1 0 0,1 4 0 0,-4 0 0 0,-3 0 0 97,0 0 0-97,-2 0 0 0,5 0 0 0,-6 15 0 0,-5 8 0 0,-13-4 0 0,0-2 0 0,-28-7-201 0,-5-10-146 0,-6 0-84 1</inkml:trace>
    </iact:actionData>
  </iact:action>
  <iact:action type="add" startTime="8912">
    <iact:property name="dataType"/>
    <iact:actionData xml:id="d1">
      <inkml:trace xmlns:inkml="http://www.w3.org/2003/InkML" xml:id="stk1" contextRef="#ctx0" brushRef="#br0">26797 15530 380 0,'0'0'495'0,"0"0"-316"1,0 0-50 55,0 0 14-54,165-57-7-2,-101 49-33 0,30 0 3 0,26 0-6 0,42 3-9 1,30 5-20-1,27 0-9 59,25 5-10-59,14 24-52 1,13 0 0-1,8-6 0 0,-3-6 0 0,-8-15 0 0,-4-2 0 0,-9 0 0 61,-5 0 0-61,-3 0 0 0,-13-2 0 0,-18 2 0 0,-24 0 0 0,-20 19 0 0,-23 11 0 0,-21-2 0 60,-23-4 0-59,-18-10 0-1,-23-6 0 0,-23-3 0 0,-15-1 0 0,-11-4 0 1,-10 0 0 0,-1 0 0 56,-4 3 0-55,-28 4 0-2,-51 3 0 0,-42 4 0 0,-37-2 0 0,-41-12 0 0,-41 0 0 0,-36-3 0 58,-25-30 0-57,-9-13 0-1,0-6 0 0,-5 2 0 0,4 6 0 1,-7 8 0-1,2 16 0 0,15 9 0 60,23 11 0-60,28 0 0 0,43 0 0 0,39 0 0 0,41 11 0 0,48-3 0 0,34-3 0 0,26-2 0 59,15 1 0-59,4-4 0 0,7 0 0 1,55 0 0-1,55 4 0 0,53 1 0 0,53 1 0 0,50 8 0 60,32 3 0-60,4 0 0 1,0 0 0-1,-17-9 0 0,-19-8 0 0,-3 0 0 0,-19-16 0 1,-6-17 0 1,-11 3 0 62,-15 9 0-64,-22 6 0 1,-23 15 0 0,-37 0 0-1,-37 0 0 0,-33 0 0 1,-29 0 0-1,-18 7 0 0,-20-4 0 61,0 14 0-61,-31 29 0 0,-55 11 0 1,-56 13 0-1,-57-6 0 0,-49-18 0 1,-51-16 0-1,-34-17 0 57,-30-13 0-56,-13 0 0-1,-5 0 0 0,1 0 0 0,31 0 0 0,24 0 0 0,45 8 0 0,40 11 0 60,45-2 0-60,40 0 0 1,42-1 0-1,41-4 0 0,31-5 0 0,29-1 0 0,12-2 0 0,0-3 0 59,7 5 0-59,35-1 0 0,19 3 0 0,4-2 0 0,1-3 0 0,10-3 0 0,4 0 0 0,15-3 0 66,11-11 0-66,-9 2 0 0,-10 0 0 1,-10 7 0-1,-20-1 0 0,-4 6 0 0,-14 0-132 0,-39 0-236 0,0 0-281 63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24:4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64">
    <iact:property name="dataType"/>
    <iact:actionData xml:id="d0">
      <inkml:trace xmlns:inkml="http://www.w3.org/2003/InkML" xml:id="stk0" contextRef="#ctx0" brushRef="#br0">6511 2878 291 0,'0'0'660'8,"0"0"-555"-7,0 0-51 3,0 0 44 6,-113 159-40-5,52-84-20 3,-1-2-5 0,6 0 17 0,-2 3-3-2,7 0 7 2,2 0-8 0,7 6 9 0,2 1-12-2,4-8-2 2,4-3-17 1,6-17-6-2,6-17-4-1,9-16-9 2,5-10-3 0,3-9-2 0,3-3 0-2,0 0-9 2,0-23 3 0,0-26 6 0,16-14 2-2,1 0-2 2,-5 5-2 0,1 7 1 1,-7 12-2-2,-4 17 2 0,3 11-2 2,-5 8 2-2,0 3 2-1,0 9 1 1,0 35 0 2,0 16 2-2,0 0 0-1,-7-3 1 2,1-8 6 0,6-15-2 0,0-15 17-2,0-12 10 2,0-7 7 0,0 0-7 1,34 0-11-4,14-19-21 3,7-15 3 0,5-5 0 0,1 1-4 2,-2 2 2-5,3 3-5 4,-4 6-2-1,-3 5-54-2,-5 8-103 7,-42 14-94-10,-2 0-196 5</inkml:trace>
    </iact:actionData>
  </iact:action>
  <iact:action type="add" startTime="9641">
    <iact:property name="dataType"/>
    <iact:actionData xml:id="d1">
      <inkml:trace xmlns:inkml="http://www.w3.org/2003/InkML" xml:id="stk1" contextRef="#ctx0" brushRef="#br0">9368 2993 735 0,'0'0'267'4,"0"0"-116"1,0 0-45 2,0 0-3-4,0 0-33 6,206 80-17-2,-128-56 8-1,14 10 1 2,12 4 1 0,13 3-12 0,0 11-13-2,6 3-4 2,-7 1 0 0,-4 4-17 0,-6-4 0-2,-2 1 2 2,-8-4 2 2,-7-5-9-2,-7-7-8-3,-11-8 8 3,-12-5-3 0,-8-3-1 9,-12-9-7-14,-12-5 6 1,-9-2-7 3,-9-9 4 0,-5 2 0-2,-4-2-4 4,0 0-2-2,0 0 0 1,0 0 2-2,0 3-2 2,-21-3-2 1,-29 0 2 0,-20 0 2-4,-5 0 0 5,-8 0 0-4,-2 0-1 9,8-3 1-12,15 3 1 6,7 0 0-4,15 0-2 1,13 0 4 0,12 0-5 2,5 0 3 0,10 0-1-1,0 0 1-1,0 0 0 2,0 0 3 0,0 0-2 0,25 0 4-1,29 20-1 4,19 1 3-3,16 1-7 2,-1 0 11-8,3-3 4 4,-9 0 5 3,-9-3-4 1,-9 1-17-5,-9-4 0 3,-9 1 0-1,-13-5 0 1,-12-1 0-1,-12-8 0-1,-5 0 0 3,-4 2 0-2,0-2 0-1,0 3 0 2,0-3 0 1,0 0 0-2,0 0 0-1,0-13 0 3,-12-37 0-1,-14-19 0 1,-3-13 0-5,7 0 0 5,4-2 0-1,2 2 0 1,10 13 0-4,1 16 0 3,5 22 0-1,0 17 0 3,0 11 0-3,-7 3 0-1,-2 0-167 4,4 0-144-5,-5 8-115 1</inkml:trace>
    </iact:actionData>
  </iact:action>
  <iact:action type="add" startTime="11686">
    <iact:property name="dataType"/>
    <iact:actionData xml:id="d2">
      <inkml:trace xmlns:inkml="http://www.w3.org/2003/InkML" xml:id="stk2" contextRef="#ctx0" brushRef="#br0">8057 6826 594 0,'0'0'298'4,"0"0"-53"4,0 0-92 0,0 0 22 0,0 0-82-2,0 0-3 2,0 0-74 1,-59 217 36-4,11-133-8 3,-7-2-11 0,5-3-5 0,8-12-10 0,8-21-6-2,13-19-9 2,12-16 1 0,9-11-4 0,0 0 3-2,15-14 17 2,34-32-6 0,19-19-10 0,-2-2 1-2,-5 10 4 4,-16 21 1-2,-20 18 8-3,-19 14 4 4,-6 4 5-3,0 0-12 4,-12 41 3-3,-24 14-5-1,-8 11-7 2,7-9-1 0,8-4-5 0,8-18 0 1,11-11 0 1,7-14 0-7,3-8 0 5,0-2 0-3,15 0 0 4,38-28 0-1,16-23 0-1,4-7 0 0,3 3 0 2,-18 14 0-2,-23 22 0 1,-15 13 0-1,-20 6 0-1,0 6 0 3,-15 40 0-1,-22 17 0-3,-5 3 0 4,10-11 0-1,6-14 0 0,10-12 0-3,11-14 0 4,2-11 0 2,3-4 0-4,0 0 0 0,18 0 0-1,27 0 0 1,16 0 0 0,2-16 0 0,5-16 0 1,5-11 0 3,-13-2 0-3,-18 13 0-1,-17 15 0-3,-25 17 0 4,0 0 0-1,-53 47 0 0,-25 26 0 1,-22 15 0 0,4 0 0-3,14-18 0 4,23-15 0-2,22-26 0 5,19-14 0-6,15-15 0 0,3 0 0 0,16-16 0 4,47-31 0-5,23-13 0 12,14-1 0-15,-7 11 0 3,-9 8 0 3,-21 12 0-2,-21 8 0 2,-23 13 0 1,-9 7 0-3,-10 2 0 0,0 0 0 2,0 0 0 0,0 0 0 1,0 0 0-4,0 0 0 3,0 0 0 0,0 0 0 0,0 0 0-2,0 0 0 2,0 0 0 0,0 0-6 0,0 0-58-2,0 0-43 3,0-8-102-2,0 6-88 0,0-8-121 1</inkml:trace>
    </iact:actionData>
  </iact:action>
  <iact:action type="add" startTime="18720">
    <iact:property name="dataType"/>
    <iact:actionData xml:id="d3">
      <inkml:trace xmlns:inkml="http://www.w3.org/2003/InkML" xml:id="stk3" contextRef="#ctx0" brushRef="#br0">5772 9833 582 0,'0'0'130'2,"0"0"-9"1,0 0 21 4,0 0-55 1,0 0-40-2,0 0-8 2,0 0-7 0,0 0-10 0,0 0-1-2,10-11 15 2,-44 27 17 0,-3 16-29 0,-2 13-4-2,-4 12-16 2,4 12 16 0,5 2-14 0,4 3-1-2,5-1 1 3,5-1 3-1,10-5 1 0,5-4-5-2,5-5 8 2,0-3-9 2,0-9 5-2,27 1-2-2,15-9 2 0,10-6-4 2,3-3-5 2,-1-13 1-4,4-13 1 1,-6-3 0 0,3 0-1 3,-7-19 0-4,1-17-1 0,-1-5 0 3,-1-9 0 6,-5-7 0-14,-11-16 0 5,-1-9-1 1,-12-4 0 1,-15 1 2-3,-3 8-1 4,0 12 0-1,-31 5 0 0,-9 17-5-2,-2 10 1 4,2 13-64-3,4 18-49 1,3 2-55-3,25 0-168 3</inkml:trace>
    </iact:actionData>
  </iact:action>
  <iact:action type="add" startTime="19476">
    <iact:property name="dataType"/>
    <iact:actionData xml:id="d4">
      <inkml:trace xmlns:inkml="http://www.w3.org/2003/InkML" xml:id="stk4" contextRef="#ctx0" brushRef="#br0">6082 10766 558 0,'0'0'173'6,"0"0"-72"1,0 0 2 1,0 0-41 0,0 0-20-1,0 0 7-1,0 0 11 2,-3 169-6 0,20-128 2 0,11 1-5-2,9-2-7 3,8 6-15-2,5 0-5 2,7-2-11-2,4-2 7-1,0-9-5 2,6-6-3 0,0-8 0 1,-1-6-9-3,5-4 4 1,2-4-4 3,-7 1 3-1,-1 5-6-2,-4 5 6 1,-10 13-4-2,-4 0 5 1,0 5-2-1,-8-3 0 2,4 5 1 0,-4 2-5-2,5 6 5 2,-4-1-4 1,5 3 1-1,-3 0-2-1,0-6 1-1,1 1 1 2,-1-3 0 0,-8 4 1-2,1-2-2 4,-7 3 6-2,-2-4-8 0,-5 1 3-1,-6-3-1-2,-1-2-3 4,-1 4 1-3,-3-1 0 4,0-2-1-5,-3-7 1 3,-3-9-1 2,-2-11 2-2,-2-7 1-1,0-2-2-2,0 0 0 4,0 0-5-2,0 0 2-1,-2 0 2 1,-19 0 1 2,-2 0 0-2,-3 0 1 0,2 0-2 1,-7 0-2 1,1 0-3 2,-1 0-6-8,0-16 4 4,1-1-6 2,9 0 9-3,3 7 3 1,12 4 0 1,3 6 2-1,3 0 0 2,0 0 11-3,0 0-6 1,0 0 14 2,17 19 4 0,20 9-19-3,7-1-2 2,-2 1 17 0,0-8 6 1,-5-4 0-5,-7-6-3 5,1-7 3-1,-10-3-5-1,6 0-11-2,1 0 1 6,-1-29-9-5,1-10 2 2,-11-5 0-2,-2 0-3 2,-2 5 0 0,-7 10-2 0,-4 7 0-1,-2 8-30-1,0 7-74 4,0 3-55-3,0 4-70-2,0 0-91 3,0 4-231 0</inkml:trace>
    </iact:actionData>
  </iact:action>
  <iact:action type="add" startTime="20513">
    <iact:property name="dataType"/>
    <iact:actionData xml:id="d5">
      <inkml:trace xmlns:inkml="http://www.w3.org/2003/InkML" xml:id="stk5" contextRef="#ctx0" brushRef="#br0">7937 12713 170 0,'0'0'205'3,"0"0"-60"5,0 0-12 0,0 0-20 0,0 0-70-2,0 0-26 2,13-35 48 0,-44 29-11 0,-6 6-4-2,-5 0-5 2,-6 0-14 0,-7 6-7 0,0 24 3-2,0 6-3 2,0 7 11 1,4 6-4-4,1 1-6 3,11 3-9 0,9 5-2 2,12-1 0-3,15 10 11-1,3 4 8 2,17 2-10 4,45 4 2-1,17-9-11-10,11-8 10 5,5-10-13 2,-6-23-3-3,-5-13 9 4,-10-14 1 1,-8-2-16-2,-14-40 0-1,-12-18-4-1,-14-22 2 1,-13-17 0 3,-10-12-5-4,-3 0 5 0,0 13-2 2,0 16-2 0,-21 22-35 0,-10 10-37-2,-6 14-21 2,-5-1-41 1,21 37-91-3,0 0-370 1</inkml:trace>
    </iact:actionData>
  </iact:action>
  <iact:action type="add" startTime="22694">
    <iact:property name="dataType"/>
    <iact:actionData xml:id="d6">
      <inkml:trace xmlns:inkml="http://www.w3.org/2003/InkML" xml:id="stk6" contextRef="#ctx0" brushRef="#br0">16380 14313 629 0,'0'0'176'4,"0"0"-82"5,0 0-14-2,4 151-41 1,-21-115-28-2,3-4 5 2,5-4 9 0,2-9 12 0,7-9 15 0,0-3 6-2,0-6 3 2,0 3-4 0,13-2-34-2,24-2-3 2,8 0 4 0,13 0 15 0,5 0 8-2,11 0-10 2,7-2 0 2,14-3 0-3,4-2-7-1,9 2 1 4,8 1-10-4,-5 3 7 5,-1-2-14-8,-8-1 11 6,-6 4-10-2,-2 0-3 2,-5 0 7-3,1 0-5 3,2 0-7-2,0 0 0 0,-1 0 2 0,2-2-3 0,-1-3 3 6,3-4-8-8,-6 6 10 4,4-2-7-5,-7 3 4 3,1-1-1 1,-5-3-4 0,-5 3 4-1,-2 1 0 0,-6-1 3 2,-4 0-6-4,-4 3 5 3,-3 0-9 0,-2 0 5 0,3 0-3-1,3 0 0 0,3 0 3 2,-1 0-2-2,3 0 4-2,-6 3-3 4,3 5 1 2,-7-2-5 4,-2-3 0-13,-2 3 2 1,-5-2-2 4,1 3 0 1,-1-2 0 0,4 3 1-1,-1-4-1 0,-3 3 5 2,5 2-5-4,-2-4 3 3,1 3-1 0,-4-3-2-1,4-3 1 0,3 2 0 1,3-2-1 1,3 1 1-1,5-3-1 2,5 3 1-2,2-3-1 0,-2 5 2-4,-2-3-2 0,-9 5 1 5,-5-5-1-1,-5-2 0 0,1 3 0-3,-12-3 0 7,-9 0 1-7,-5 2 1 5,-5-2-2-6,-8 0 0 3,1 3 2 2,-7-3-2-2,-3 0 0 1,-3 0 0-2,0 4 0 3,0-4 0-1,0 0-2-2,0 0 4 1,0 0-4 1,0 0 2 0,0 0 0-2,4 0-5 2,4-14 3 0,1-31 2 2,4-9 1-5,-4-1-1 5,-4 5-1-4,-5 13 0 4,0 4 0-6,0 11-21 5,-2 6-44-2,-47-1-88 1,-25-2-57-1,35 19-99 0,1 0-313 2</inkml:trace>
    </iact:actionData>
  </iact:action>
  <iact:action type="add" startTime="24200">
    <iact:property name="dataType"/>
    <iact:actionData xml:id="d7">
      <inkml:trace xmlns:inkml="http://www.w3.org/2003/InkML" xml:id="stk7" contextRef="#ctx0" brushRef="#br0">16490 14587 197 0,'0'0'150'6,"0"0"-67"2,0 0 17 0,0 0 4-2,0 0-1 2,0 0 9 0,0 0-21 0,-98 14-12-2,53 10-24 2,-13 0-6 1,-5 3-18-2,-10-4-9-1,-9-1-1 2,-10-5 4 0,-2-7 0 0,-4-4 2-2,-2-6-4 5,-3 0 0-5,3 0 9 2,-1 0 3 2,-2 0 0 3,-2-3 3-11,-5 0-5 4,0 0 6-1,-5 3-23 3,-1-2-13 0,-3 2 30 0,4 0-11 2,-8 0-20-3,0 0 7 0,-1 11 22-1,0 5-29-1,3 5 0 3,-2 2 17 0,13-4-16 1,9 8-3-1,12-2 8-3,11-1-1 4,8 0-6-2,3-3 1 0,8-9 3 3,3 5-4 2,-2-5 1-8,0-2-2 4,3 1 0-3,-3-3 1 2,3 1-1 1,0 1 0 1,2 5-2-4,-12 6 2 5,1 0 0-4,-4 2 3 7,-1 1 3-10,-1 4-2 4,5-1-4 1,6 1 1-4,11 1 2 5,11-7-2 2,2 0 0-4,12 3-1-3,-9-3 0 5,9 0 2-1,-1 0-1 1,6-5 0-1,1-7-1-3,4-1 1 2,9-7-2 0,-2 0-1 1,6-2 1-2,-4 4 1 4,4-4 1-4,-3 3-1 0,-2 1-2 2,-2 8 2 3,1-1 5-3,-1-1-5-2,0 4-3 1,0-9 0-1,1-2-1 2,6 0 2-2,0-3 1 3,0 0-18-2,0 0 0 1,0 0 2-2,0-27 8 3,0-8 6 0,0 1 3-2,10-8-1 1,0-6 0-2,7-4 0 3,-2-2-4-2,-5 10 5 0,3 4-2 1,-9 21 0 0,-1 3 1-1,-3 12-2-2,0 4-10 3,0 0 5 0,0 0 8 0,-24 24 1-1,-10 14 10 2,3 6-10-2,2 2 6 2,3 0-3-5,9-6 15 5,5-1-9-1,6-16 11-1,3-6 5 1,3-7 2 1,0-1 11-3,18 1-5 3,29 0-17-4,12-9-9 3,9-1 0 2,-5 0-6-2,1-15-2-2,-3-4 0 0,1 2-1 2,-9 5-8 0,-6 7-106 0,-18 5-56 0,-29 0-193 0,0 0-643 0</inkml:trace>
    </iact:actionData>
  </iact:action>
  <iact:action type="add" startTime="25550">
    <iact:property name="dataType"/>
    <iact:actionData xml:id="d8">
      <inkml:trace xmlns:inkml="http://www.w3.org/2003/InkML" xml:id="stk8" contextRef="#ctx0" brushRef="#br0">10615 17221 601 0,'0'0'256'6,"0"0"-104"2,0 0-42 0,0 0 10-2,0 0 31 2,206-28-26 0,-77 20-21 0,23-6-26-1,13 4-19 0,1 3-16 2,-26 3 3-2,-30 4-3-1,-37 0-19 2,-36 0-1 0,-26 0-4 0,-11 0-2-2,-11 0-13 2,-81 0 0 0,-54 16-4 0,-42 3 0 1,-9-7 1-1,12-7-1-2,34-3 0 6,37-2 2-8,40 0 2 6,35 0-3-1,22 0 0-6,17 0 1 3,56 0 7 2,63 0 19 5,57 0-25-9,27 0-1 1,-1 0-2 4,-29 12 7-2,-46 6 1 3,-48-2-8-5,-39-1 0 5,-28-11 0-6,-12 3 0 8,-64 1 0-9,-51 4 0 6,-40-8 0-2,-7-4 0 5,7 0 0-11,25 0 0 8,36 0 0 2,33 0 0-3,37 0 0-4,24 0 0 3,14 0 0 2,62 0 0-2,22 0 0-1,2 0 0 2,-17 0 0 0,-24 8 0 0,-19 3-62-3,-15-5-126 3,-25-6-108 0,0 2-285 0</inkml:trace>
    </iact:actionData>
  </iact:action>
  <iact:action type="add" startTime="30346">
    <iact:property name="dataType"/>
    <iact:actionData xml:id="d9">
      <inkml:trace xmlns:inkml="http://www.w3.org/2003/InkML" xml:id="stk9" contextRef="#ctx0" brushRef="#br0">31780 14985 266 0,'0'0'390'3,"0"0"-201"4,0 0-46 1,0 0-15-2,0 0-36 2,0 0-23 0,0 0 33 0,0 0-10-2,-245 7-31 2,111 1 8 0,-31-6-6 0,-11-2-6 0,-16 0-4-2,4 0-8 2,12 0-6 0,5 0-7 0,13 0-3-1,16-2-11 3,13-6 4-4,17 1-6 11,14 5-2-15,12 2-9 4,11 0 3-1,9 0-2 1,1 0-2 2,9 0 0 3,1 0-4-4,4 0 1-3,9 0 2 4,6 6-3 1,10 2 1-2,2-3-1-2,8-2 0 3,3 4 0 1,2-7 2-1,-7 9-2-2,-8 3 0 2,-6 7 0 1,-7 0-1-2,-7 6 2-2,4-1-2 4,7-1-1-2,5-3 0 2,9-6-10-3,8 1 12 2,8-7 2-1,1 5 1 2,4 4 4-2,0 7 0 2,0 12-2-3,0 5-5 3,0 9 0-2,0 7-1-1,0 14 1 2,0 8 3 0,0 5-2-1,-2 10-1 0,-8 4 0 5,2-2 3-6,-2 2-1 5,-3 11 2-9,0-3 1 5,2 5-5 1,-6 4 0-3,2-5 0 4,-4-4 0-2,4-8 0 4,2-7 0-3,2-6 0-3,7 1 0 2,-1 0 0 4,5-13 0-6,0-7 0 1,0-17 0 2,5 1 0 0,7 5 0-1,0-6 0 1,0 3 0 0,-5 6 0-1,-1-5 0 0,-6 3 0 0,0 13 0 2,0-4 0-2,0-11 0 1,0-12 0-2,0-23 0 2,0-15 0 0,0-1 0-3,0 2 0 4,0 2 0-1,0-2 0-1,0 0 0-1,0 1 0 2,1-3 0 0,4 2 0 0,2-5 0 0,7 0 0-2,15 11 0 5,21-8 0-5,22 2 0 3,24 0 0-5,22 2 0 8,22-7 0-5,18 0 0 0,7 0 0-1,-2 0 0 1,2 0 0 1,5 0 0 0,-1 0 0-1,6-12 0 0,1-7 0 3,-7 0 0-3,-1-3 0-3,-13 8 0 7,-18-5 0-4,-10 6 0-1,-17 2 0 0,-3 5 0 4,-4-5 0-3,-5 8 0-2,-8 1 0 4,-13-1 0 0,-17 3 0 2,-14 0 0-8,-12 0 0 5,-7 0 0-1,-3 0 0 1,-4 0 0-2,-1 0 0 5,-6 0 0-6,-6 0 0 3,-1 0 0-2,-6 0 0 1,0 0 0 1,0 0 0 0,0 0 0-1,0 0 0 1,0 0 0 0,0-4 0-1,0-39 0 0,-7-25 0 1,-5-30 0 0,3-25 0 0,3-23 0-2,6-15 0 2,0-5 0 1,0-7 0 2,0 1 0-4,-3 5 0-3,0 12 0 4,-2 5 0 2,0 16 0-5,3 15 0 1,-1 7 0 2,3-1 0 0,0 5 0-2,0-5 0 2,0 4 0 1,0 7 0-2,0 12 0-1,0 17 0 2,0 12 0 9,0 9 0-15,0 8 0 3,0 4 0 2,0-1 0 0,0 5 0 2,0 3 0-4,3 8 0 5,-3 6 0-5,0 2 0 5,0 7 0-6,0-1 0 5,0-2 0-2,0-3 0 2,0 4 0-2,0-2 0 0,-13 4 0 2,4-2 0-3,0 4 0 0,3 2 0 2,3 5 0 0,0-3 0 1,0 4 0-4,3 0 0 4,0 0 0-1,-4 0 0 1,-4 0 0-1,-5 9 0 0,-7 26 0-2,5 11-27 0,-13 10-143 0,15-35-76 3,3-6-118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24:4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64">
    <iact:property name="dataType"/>
    <iact:actionData xml:id="d0">
      <inkml:trace xmlns:inkml="http://www.w3.org/2003/InkML" xml:id="stk0" contextRef="#ctx0" brushRef="#br0">6511 2878 291 0,'0'0'660'8,"0"0"-555"-7,0 0-51 3,0 0 44 6,-113 159-40-5,52-84-20 3,-1-2-5 0,6 0 17 0,-2 3-3-2,7 0 7 2,2 0-8 0,7 6 9 0,2 1-12-2,4-8-2 2,4-3-17 1,6-17-6-2,6-17-4-1,9-16-9 2,5-10-3 0,3-9-2 0,3-3 0-2,0 0-9 2,0-23 3 0,0-26 6 0,16-14 2-2,1 0-2 2,-5 5-2 0,1 7 1 1,-7 12-2-2,-4 17 2 0,3 11-2 2,-5 8 2-2,0 3 2-1,0 9 1 1,0 35 0 2,0 16 2-2,0 0 0-1,-7-3 1 2,1-8 6 0,6-15-2 0,0-15 17-2,0-12 10 2,0-7 7 0,0 0-7 1,34 0-11-4,14-19-21 3,7-15 3 0,5-5 0 0,1 1-4 2,-2 2 2-5,3 3-5 4,-4 6-2-1,-3 5-54-2,-5 8-103 7,-42 14-94-10,-2 0-196 5</inkml:trace>
    </iact:actionData>
  </iact:action>
  <iact:action type="add" startTime="9641">
    <iact:property name="dataType"/>
    <iact:actionData xml:id="d1">
      <inkml:trace xmlns:inkml="http://www.w3.org/2003/InkML" xml:id="stk1" contextRef="#ctx0" brushRef="#br0">9368 2993 735 0,'0'0'267'4,"0"0"-116"1,0 0-45 2,0 0-3-4,0 0-33 6,206 80-17-2,-128-56 8-1,14 10 1 2,12 4 1 0,13 3-12 0,0 11-13-2,6 3-4 2,-7 1 0 0,-4 4-17 0,-6-4 0-2,-2 1 2 2,-8-4 2 2,-7-5-9-2,-7-7-8-3,-11-8 8 3,-12-5-3 0,-8-3-1 9,-12-9-7-14,-12-5 6 1,-9-2-7 3,-9-9 4 0,-5 2 0-2,-4-2-4 4,0 0-2-2,0 0 0 1,0 0 2-2,0 3-2 2,-21-3-2 1,-29 0 2 0,-20 0 2-4,-5 0 0 5,-8 0 0-4,-2 0-1 9,8-3 1-12,15 3 1 6,7 0 0-4,15 0-2 1,13 0 4 0,12 0-5 2,5 0 3 0,10 0-1-1,0 0 1-1,0 0 0 2,0 0 3 0,0 0-2 0,25 0 4-1,29 20-1 4,19 1 3-3,16 1-7 2,-1 0 11-8,3-3 4 4,-9 0 5 3,-9-3-4 1,-9 1-17-5,-9-4 0 3,-9 1 0-1,-13-5 0 1,-12-1 0-1,-12-8 0-1,-5 0 0 3,-4 2 0-2,0-2 0-1,0 3 0 2,0-3 0 1,0 0 0-2,0 0 0-1,0-13 0 3,-12-37 0-1,-14-19 0 1,-3-13 0-5,7 0 0 5,4-2 0-1,2 2 0 1,10 13 0-4,1 16 0 3,5 22 0-1,0 17 0 3,0 11 0-3,-7 3 0-1,-2 0-167 4,4 0-144-5,-5 8-115 1</inkml:trace>
    </iact:actionData>
  </iact:action>
  <iact:action type="add" startTime="11686">
    <iact:property name="dataType"/>
    <iact:actionData xml:id="d2">
      <inkml:trace xmlns:inkml="http://www.w3.org/2003/InkML" xml:id="stk2" contextRef="#ctx0" brushRef="#br0">8057 6826 594 0,'0'0'298'4,"0"0"-53"4,0 0-92 0,0 0 22 0,0 0-82-2,0 0-3 2,0 0-74 1,-59 217 36-4,11-133-8 3,-7-2-11 0,5-3-5 0,8-12-10 0,8-21-6-2,13-19-9 2,12-16 1 0,9-11-4 0,0 0 3-2,15-14 17 2,34-32-6 0,19-19-10 0,-2-2 1-2,-5 10 4 4,-16 21 1-2,-20 18 8-3,-19 14 4 4,-6 4 5-3,0 0-12 4,-12 41 3-3,-24 14-5-1,-8 11-7 2,7-9-1 0,8-4-5 0,8-18 0 1,11-11 0 1,7-14 0-7,3-8 0 5,0-2 0-3,15 0 0 4,38-28 0-1,16-23 0-1,4-7 0 0,3 3 0 2,-18 14 0-2,-23 22 0 1,-15 13 0-1,-20 6 0-1,0 6 0 3,-15 40 0-1,-22 17 0-3,-5 3 0 4,10-11 0-1,6-14 0 0,10-12 0-3,11-14 0 4,2-11 0 2,3-4 0-4,0 0 0 0,18 0 0-1,27 0 0 1,16 0 0 0,2-16 0 0,5-16 0 1,5-11 0 3,-13-2 0-3,-18 13 0-1,-17 15 0-3,-25 17 0 4,0 0 0-1,-53 47 0 0,-25 26 0 1,-22 15 0 0,4 0 0-3,14-18 0 4,23-15 0-2,22-26 0 5,19-14 0-6,15-15 0 0,3 0 0 0,16-16 0 4,47-31 0-5,23-13 0 12,14-1 0-15,-7 11 0 3,-9 8 0 3,-21 12 0-2,-21 8 0 2,-23 13 0 1,-9 7 0-3,-10 2 0 0,0 0 0 2,0 0 0 0,0 0 0 1,0 0 0-4,0 0 0 3,0 0 0 0,0 0 0 0,0 0 0-2,0 0 0 2,0 0 0 0,0 0-6 0,0 0-58-2,0 0-43 3,0-8-102-2,0 6-88 0,0-8-121 1</inkml:trace>
    </iact:actionData>
  </iact:action>
  <iact:action type="add" startTime="18720">
    <iact:property name="dataType"/>
    <iact:actionData xml:id="d3">
      <inkml:trace xmlns:inkml="http://www.w3.org/2003/InkML" xml:id="stk3" contextRef="#ctx0" brushRef="#br0">5772 9833 582 0,'0'0'130'2,"0"0"-9"1,0 0 21 4,0 0-55 1,0 0-40-2,0 0-8 2,0 0-7 0,0 0-10 0,0 0-1-2,10-11 15 2,-44 27 17 0,-3 16-29 0,-2 13-4-2,-4 12-16 2,4 12 16 0,5 2-14 0,4 3-1-2,5-1 1 3,5-1 3-1,10-5 1 0,5-4-5-2,5-5 8 2,0-3-9 2,0-9 5-2,27 1-2-2,15-9 2 0,10-6-4 2,3-3-5 2,-1-13 1-4,4-13 1 1,-6-3 0 0,3 0-1 3,-7-19 0-4,1-17-1 0,-1-5 0 3,-1-9 0 6,-5-7 0-14,-11-16 0 5,-1-9-1 1,-12-4 0 1,-15 1 2-3,-3 8-1 4,0 12 0-1,-31 5 0 0,-9 17-5-2,-2 10 1 4,2 13-64-3,4 18-49 1,3 2-55-3,25 0-168 3</inkml:trace>
    </iact:actionData>
  </iact:action>
  <iact:action type="add" startTime="19476">
    <iact:property name="dataType"/>
    <iact:actionData xml:id="d4">
      <inkml:trace xmlns:inkml="http://www.w3.org/2003/InkML" xml:id="stk4" contextRef="#ctx0" brushRef="#br0">6082 10766 558 0,'0'0'173'6,"0"0"-72"1,0 0 2 1,0 0-41 0,0 0-20-1,0 0 7-1,0 0 11 2,-3 169-6 0,20-128 2 0,11 1-5-2,9-2-7 3,8 6-15-2,5 0-5 2,7-2-11-2,4-2 7-1,0-9-5 2,6-6-3 0,0-8 0 1,-1-6-9-3,5-4 4 1,2-4-4 3,-7 1 3-1,-1 5-6-2,-4 5 6 1,-10 13-4-2,-4 0 5 1,0 5-2-1,-8-3 0 2,4 5 1 0,-4 2-5-2,5 6 5 2,-4-1-4 1,5 3 1-1,-3 0-2-1,0-6 1-1,1 1 1 2,-1-3 0 0,-8 4 1-2,1-2-2 4,-7 3 6-2,-2-4-8 0,-5 1 3-1,-6-3-1-2,-1-2-3 4,-1 4 1-3,-3-1 0 4,0-2-1-5,-3-7 1 3,-3-9-1 2,-2-11 2-2,-2-7 1-1,0-2-2-2,0 0 0 4,0 0-5-2,0 0 2-1,-2 0 2 1,-19 0 1 2,-2 0 0-2,-3 0 1 0,2 0-2 1,-7 0-2 1,1 0-3 2,-1 0-6-8,0-16 4 4,1-1-6 2,9 0 9-3,3 7 3 1,12 4 0 1,3 6 2-1,3 0 0 2,0 0 11-3,0 0-6 1,0 0 14 2,17 19 4 0,20 9-19-3,7-1-2 2,-2 1 17 0,0-8 6 1,-5-4 0-5,-7-6-3 5,1-7 3-1,-10-3-5-1,6 0-11-2,1 0 1 6,-1-29-9-5,1-10 2 2,-11-5 0-2,-2 0-3 2,-2 5 0 0,-7 10-2 0,-4 7 0-1,-2 8-30-1,0 7-74 4,0 3-55-3,0 4-70-2,0 0-91 3,0 4-231 0</inkml:trace>
    </iact:actionData>
  </iact:action>
  <iact:action type="add" startTime="20513">
    <iact:property name="dataType"/>
    <iact:actionData xml:id="d5">
      <inkml:trace xmlns:inkml="http://www.w3.org/2003/InkML" xml:id="stk5" contextRef="#ctx0" brushRef="#br0">7937 12713 170 0,'0'0'205'3,"0"0"-60"5,0 0-12 0,0 0-20 0,0 0-70-2,0 0-26 2,13-35 48 0,-44 29-11 0,-6 6-4-2,-5 0-5 2,-6 0-14 0,-7 6-7 0,0 24 3-2,0 6-3 2,0 7 11 1,4 6-4-4,1 1-6 3,11 3-9 0,9 5-2 2,12-1 0-3,15 10 11-1,3 4 8 2,17 2-10 4,45 4 2-1,17-9-11-10,11-8 10 5,5-10-13 2,-6-23-3-3,-5-13 9 4,-10-14 1 1,-8-2-16-2,-14-40 0-1,-12-18-4-1,-14-22 2 1,-13-17 0 3,-10-12-5-4,-3 0 5 0,0 13-2 2,0 16-2 0,-21 22-35 0,-10 10-37-2,-6 14-21 2,-5-1-41 1,21 37-91-3,0 0-370 1</inkml:trace>
    </iact:actionData>
  </iact:action>
  <iact:action type="add" startTime="22694">
    <iact:property name="dataType"/>
    <iact:actionData xml:id="d6">
      <inkml:trace xmlns:inkml="http://www.w3.org/2003/InkML" xml:id="stk6" contextRef="#ctx0" brushRef="#br0">16380 14313 629 0,'0'0'176'4,"0"0"-82"5,0 0-14-2,4 151-41 1,-21-115-28-2,3-4 5 2,5-4 9 0,2-9 12 0,7-9 15 0,0-3 6-2,0-6 3 2,0 3-4 0,13-2-34-2,24-2-3 2,8 0 4 0,13 0 15 0,5 0 8-2,11 0-10 2,7-2 0 2,14-3 0-3,4-2-7-1,9 2 1 4,8 1-10-4,-5 3 7 5,-1-2-14-8,-8-1 11 6,-6 4-10-2,-2 0-3 2,-5 0 7-3,1 0-5 3,2 0-7-2,0 0 0 0,-1 0 2 0,2-2-3 0,-1-3 3 6,3-4-8-8,-6 6 10 4,4-2-7-5,-7 3 4 3,1-1-1 1,-5-3-4 0,-5 3 4-1,-2 1 0 0,-6-1 3 2,-4 0-6-4,-4 3 5 3,-3 0-9 0,-2 0 5 0,3 0-3-1,3 0 0 0,3 0 3 2,-1 0-2-2,3 0 4-2,-6 3-3 4,3 5 1 2,-7-2-5 4,-2-3 0-13,-2 3 2 1,-5-2-2 4,1 3 0 1,-1-2 0 0,4 3 1-1,-1-4-1 0,-3 3 5 2,5 2-5-4,-2-4 3 3,1 3-1 0,-4-3-2-1,4-3 1 0,3 2 0 1,3-2-1 1,3 1 1-1,5-3-1 2,5 3 1-2,2-3-1 0,-2 5 2-4,-2-3-2 0,-9 5 1 5,-5-5-1-1,-5-2 0 0,1 3 0-3,-12-3 0 7,-9 0 1-7,-5 2 1 5,-5-2-2-6,-8 0 0 3,1 3 2 2,-7-3-2-2,-3 0 0 1,-3 0 0-2,0 4 0 3,0-4 0-1,0 0-2-2,0 0 4 1,0 0-4 1,0 0 2 0,0 0 0-2,4 0-5 2,4-14 3 0,1-31 2 2,4-9 1-5,-4-1-1 5,-4 5-1-4,-5 13 0 4,0 4 0-6,0 11-21 5,-2 6-44-2,-47-1-88 1,-25-2-57-1,35 19-99 0,1 0-313 2</inkml:trace>
    </iact:actionData>
  </iact:action>
  <iact:action type="add" startTime="24200">
    <iact:property name="dataType"/>
    <iact:actionData xml:id="d7">
      <inkml:trace xmlns:inkml="http://www.w3.org/2003/InkML" xml:id="stk7" contextRef="#ctx0" brushRef="#br0">16490 14587 197 0,'0'0'150'6,"0"0"-67"2,0 0 17 0,0 0 4-2,0 0-1 2,0 0 9 0,0 0-21 0,-98 14-12-2,53 10-24 2,-13 0-6 1,-5 3-18-2,-10-4-9-1,-9-1-1 2,-10-5 4 0,-2-7 0 0,-4-4 2-2,-2-6-4 5,-3 0 0-5,3 0 9 2,-1 0 3 2,-2 0 0 3,-2-3 3-11,-5 0-5 4,0 0 6-1,-5 3-23 3,-1-2-13 0,-3 2 30 0,4 0-11 2,-8 0-20-3,0 0 7 0,-1 11 22-1,0 5-29-1,3 5 0 3,-2 2 17 0,13-4-16 1,9 8-3-1,12-2 8-3,11-1-1 4,8 0-6-2,3-3 1 0,8-9 3 3,3 5-4 2,-2-5 1-8,0-2-2 4,3 1 0-3,-3-3 1 2,3 1-1 1,0 1 0 1,2 5-2-4,-12 6 2 5,1 0 0-4,-4 2 3 7,-1 1 3-10,-1 4-2 4,5-1-4 1,6 1 1-4,11 1 2 5,11-7-2 2,2 0 0-4,12 3-1-3,-9-3 0 5,9 0 2-1,-1 0-1 1,6-5 0-1,1-7-1-3,4-1 1 2,9-7-2 0,-2 0-1 1,6-2 1-2,-4 4 1 4,4-4 1-4,-3 3-1 0,-2 1-2 2,-2 8 2 3,1-1 5-3,-1-1-5-2,0 4-3 1,0-9 0-1,1-2-1 2,6 0 2-2,0-3 1 3,0 0-18-2,0 0 0 1,0 0 2-2,0-27 8 3,0-8 6 0,0 1 3-2,10-8-1 1,0-6 0-2,7-4 0 3,-2-2-4-2,-5 10 5 0,3 4-2 1,-9 21 0 0,-1 3 1-1,-3 12-2-2,0 4-10 3,0 0 5 0,0 0 8 0,-24 24 1-1,-10 14 10 2,3 6-10-2,2 2 6 2,3 0-3-5,9-6 15 5,5-1-9-1,6-16 11-1,3-6 5 1,3-7 2 1,0-1 11-3,18 1-5 3,29 0-17-4,12-9-9 3,9-1 0 2,-5 0-6-2,1-15-2-2,-3-4 0 0,1 2-1 2,-9 5-8 0,-6 7-106 0,-18 5-56 0,-29 0-193 0,0 0-643 0</inkml:trace>
    </iact:actionData>
  </iact:action>
  <iact:action type="add" startTime="25550">
    <iact:property name="dataType"/>
    <iact:actionData xml:id="d8">
      <inkml:trace xmlns:inkml="http://www.w3.org/2003/InkML" xml:id="stk8" contextRef="#ctx0" brushRef="#br0">10615 17221 601 0,'0'0'256'6,"0"0"-104"2,0 0-42 0,0 0 10-2,0 0 31 2,206-28-26 0,-77 20-21 0,23-6-26-1,13 4-19 0,1 3-16 2,-26 3 3-2,-30 4-3-1,-37 0-19 2,-36 0-1 0,-26 0-4 0,-11 0-2-2,-11 0-13 2,-81 0 0 0,-54 16-4 0,-42 3 0 1,-9-7 1-1,12-7-1-2,34-3 0 6,37-2 2-8,40 0 2 6,35 0-3-1,22 0 0-6,17 0 1 3,56 0 7 2,63 0 19 5,57 0-25-9,27 0-1 1,-1 0-2 4,-29 12 7-2,-46 6 1 3,-48-2-8-5,-39-1 0 5,-28-11 0-6,-12 3 0 8,-64 1 0-9,-51 4 0 6,-40-8 0-2,-7-4 0 5,7 0 0-11,25 0 0 8,36 0 0 2,33 0 0-3,37 0 0-4,24 0 0 3,14 0 0 2,62 0 0-2,22 0 0-1,2 0 0 2,-17 0 0 0,-24 8 0 0,-19 3-62-3,-15-5-126 3,-25-6-108 0,0 2-285 0</inkml:trace>
    </iact:actionData>
  </iact:action>
  <iact:action type="add" startTime="30346">
    <iact:property name="dataType"/>
    <iact:actionData xml:id="d9">
      <inkml:trace xmlns:inkml="http://www.w3.org/2003/InkML" xml:id="stk9" contextRef="#ctx0" brushRef="#br0">31780 14985 266 0,'0'0'390'3,"0"0"-201"4,0 0-46 1,0 0-15-2,0 0-36 2,0 0-23 0,0 0 33 0,0 0-10-2,-245 7-31 2,111 1 8 0,-31-6-6 0,-11-2-6 0,-16 0-4-2,4 0-8 2,12 0-6 0,5 0-7 0,13 0-3-1,16-2-11 3,13-6 4-4,17 1-6 11,14 5-2-15,12 2-9 4,11 0 3-1,9 0-2 1,1 0-2 2,9 0 0 3,1 0-4-4,4 0 1-3,9 0 2 4,6 6-3 1,10 2 1-2,2-3-1-2,8-2 0 3,3 4 0 1,2-7 2-1,-7 9-2-2,-8 3 0 2,-6 7 0 1,-7 0-1-2,-7 6 2-2,4-1-2 4,7-1-1-2,5-3 0 2,9-6-10-3,8 1 12 2,8-7 2-1,1 5 1 2,4 4 4-2,0 7 0 2,0 12-2-3,0 5-5 3,0 9 0-2,0 7-1-1,0 14 1 2,0 8 3 0,0 5-2-1,-2 10-1 0,-8 4 0 5,2-2 3-6,-2 2-1 5,-3 11 2-9,0-3 1 5,2 5-5 1,-6 4 0-3,2-5 0 4,-4-4 0-2,4-8 0 4,2-7 0-3,2-6 0-3,7 1 0 2,-1 0 0 4,5-13 0-6,0-7 0 1,0-17 0 2,5 1 0 0,7 5 0-1,0-6 0 1,0 3 0 0,-5 6 0-1,-1-5 0 0,-6 3 0 0,0 13 0 2,0-4 0-2,0-11 0 1,0-12 0-2,0-23 0 2,0-15 0 0,0-1 0-3,0 2 0 4,0 2 0-1,0-2 0-1,0 0 0-1,0 1 0 2,1-3 0 0,4 2 0 0,2-5 0 0,7 0 0-2,15 11 0 5,21-8 0-5,22 2 0 3,24 0 0-5,22 2 0 8,22-7 0-5,18 0 0 0,7 0 0-1,-2 0 0 1,2 0 0 1,5 0 0 0,-1 0 0-1,6-12 0 0,1-7 0 3,-7 0 0-3,-1-3 0-3,-13 8 0 7,-18-5 0-4,-10 6 0-1,-17 2 0 0,-3 5 0 4,-4-5 0-3,-5 8 0-2,-8 1 0 4,-13-1 0 0,-17 3 0 2,-14 0 0-8,-12 0 0 5,-7 0 0-1,-3 0 0 1,-4 0 0-2,-1 0 0 5,-6 0 0-6,-6 0 0 3,-1 0 0-2,-6 0 0 1,0 0 0 1,0 0 0 0,0 0 0-1,0 0 0 1,0 0 0 0,0-4 0-1,0-39 0 0,-7-25 0 1,-5-30 0 0,3-25 0 0,3-23 0-2,6-15 0 2,0-5 0 1,0-7 0 2,0 1 0-4,-3 5 0-3,0 12 0 4,-2 5 0 2,0 16 0-5,3 15 0 1,-1 7 0 2,3-1 0 0,0 5 0-2,0-5 0 2,0 4 0 1,0 7 0-2,0 12 0-1,0 17 0 2,0 12 0 9,0 9 0-15,0 8 0 3,0 4 0 2,0-1 0 0,0 5 0 2,0 3 0-4,3 8 0 5,-3 6 0-5,0 2 0 5,0 7 0-6,0-1 0 5,0-2 0-2,0-3 0 2,0 4 0-2,0-2 0 0,-13 4 0 2,4-2 0-3,0 4 0 0,3 2 0 2,3 5 0 0,0-3 0 1,0 4 0-4,3 0 0 4,0 0 0-1,-4 0 0 1,-4 0 0-1,-5 9 0 0,-7 26 0-2,5 11-27 0,-13 10-143 0,15-35-76 3,3-6-118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3T01:35:07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19">
    <iact:property name="dataType"/>
    <iact:actionData xml:id="d0">
      <inkml:trace xmlns:inkml="http://www.w3.org/2003/InkML" xml:id="stk0" contextRef="#ctx0" brushRef="#br0">28910 7552 286 0,'0'0'75'76,"0"0"10"-76,0 0 33 0,0 0 2 0,0 0-11 0,0 0 18 0,0 0-18 1,0 0-4-1,18 0-13 0,-18 0-7 0,0 0-8 0,0 0-23 0,0 0-21 0,0 0-27 0,-24 0 21 3,-12 0-14 5,-1 0-3-1,-7 0-4 0,2 0 0 2,-2 10-2-2,1 6 1-1,3 1-3 5,3 5-1-5,2 2 2 3,1 3-2-4,3 4 3 5,4 4-2-4,5 7-2 3,5 1 1-4,4 4-1 5,5 2 1-4,-2 6-1 4,3 0 0-6,7 5 1 5,0-2 2-2,0-7-2 2,0 1 1-3,0-11-1 1,4-3 3 2,24-2 10-2,5-9 0 0,10-2-1 0,18-5-3 6,5-7 2-2,12-8 0-10,5-5 5 6,3 0-11-1,-8 0 9 2,-9-5-8-2,-7-22 4 2,-10-14-8 0,-7-12-1-1,-12-13-2 0,-5-10-1 1,-10-10 1-1,-9-3 1 2,-9-1-1-1,0 10-1-2,-2 12 0 4,-29 11-4-4,-11 12 1 1,0 8-9 1,-8 9-87 0,2 13-73 0,29 15-127-2,5 0-411 1</inkml:trace>
    </iact:actionData>
  </iact:action>
  <iact:action type="add" startTime="6209">
    <iact:property name="dataType"/>
    <iact:actionData xml:id="d1">
      <inkml:trace xmlns:inkml="http://www.w3.org/2003/InkML" xml:id="stk1" contextRef="#ctx0" brushRef="#br0">28631 8446 340 0,'0'0'113'6,"0"0"-7"2,0 0-1-1,0 0-28 0,0 0-7 1,0 0-3 0,0 0 2-2,18 158-9 2,-17-120 0 0,-1 4-13 0,0 1-11-2,0 0-7 2,0 2-8 0,-11 1-3 1,-13-8-6-4,0-2-4 3,-10-3-3 0,2-8-3 0,-8 0-2-2,0-4 1 2,-1-4 0 0,-2-1 1 0,0-5-1 2,0 0 0-5,-3-6 0 8,-2 0 1-8,3-5-1-1,-3 0 1 5,7 0-1-3,-1 0 6 3,-1 0-3-1,4 0 9 0,2 0 10-1,0 0-1 2,-2 0-5-5,-1 0 0 4,2 4-4 0,6 4-2 0,2 3 0-1,6 6-5 0,-1 2 8 2,7 1 2-2,3 3-1 1,0 2-1-2,5 7 3 4,-1 7-1-3,-1 7-1 0,5 3-4 0,0 4 1 1,2-4 1 0,-2 3-7-3,5-2 5 4,-1-2-2-1,-5 4 2 1,7 1-9-5,-2-2 3 5,-3 1 2-2,0-8-3 1,5-3 3-2,-2-8-7 3,0-13 7-2,1-7-6 4,-3-9 0-6,5 0-1 3,0-4 0-1,0 0-1-1,0 0 0 0,0 0 1 2,0 0-4 0,0 0 2 0,-8 0-3-2,-3 0 4 4,-12-12 1 2,-4-12-1-6,-7 0 1 0,1-4 0-1,-3 3-1 3,0 1-2 0,2 2 0-2,7 8-1 6,9 7 4-7,6 1-4 2,12 6 3-1,0 0 1 1,0 0 5 2,0 0 8-2,0 0 6-1,0 0 13 2,13 3-20 1,12 18 1-2,1 9 8 1,1 4 4 0,-1 4-14 0,3-3 5 1,-3-2-8-4,-6-9 1 4,0-8 2-2,-5-4-1 3,1-7 3-5,1-5 1 2,3 0 3 0,4 0-7 5,0-5 4-6,7-23-7 1,-2-8 5 0,-1-1-1-1,-4-1-5 0,-2 7 1 6,-10 2-7-7,0 1 0 2,-7 6 1-1,-1 5-2 2,-1 10-2-1,-3 1-44 3,0 6-60-5,0 0-54 3,0 0-71 0,0 3-204-1</inkml:trace>
    </iact:actionData>
  </iact:action>
  <iact:action type="add" startTime="8077">
    <iact:property name="dataType"/>
    <iact:actionData xml:id="d2">
      <inkml:trace xmlns:inkml="http://www.w3.org/2003/InkML" xml:id="stk2" contextRef="#ctx0" brushRef="#br0">27034 10222 287 0,'0'0'129'6,"0"0"-48"0,0 0 15 3,0 0 10-2,0 0 18-1,0 0 5 2,0 0-43 0,18-4-19 0,-18 4-5 0,-5 0 6-2,-23 0-36 3,-2 0 0-2,-1 0-12 1,-6 0 2-2,1 0-9 2,0 0 12 0,0 7-8 0,2 8-4-2,0-1 2 2,4 5-2 0,-8 0 2 0,9 6-5-2,-4 2 0 6,5 3-8-7,4 1 2 5,0 8-3-6,-1-3 1 5,5 3 1-2,4-1 1 3,4-2 6-6,5-1-1 4,7 2 3 1,0 3-6-4,0 4 1 5,0-1 5-4,22 10 0 6,11-5 0-10,9 2 6 7,5-6-3-2,5-9-3 1,3-6-5 0,-6-14 0 2,10-13 7-4,-1-2-13 3,3 0 2-3,4-26-1-1,4-18-2 3,-1-16 0 0,-9-9-3 2,-4 1 2-4,-13 1 1-1,-11 7-2 5,-8 12 4-3,-9 8-4 0,-14-2 2 0,0-2-2 2,0 4-3-2,-14 1 1-1,-17-1-13 2,-12 0-45 1,-6 1-29 0,-6 8-75-5,34 22-49 6,5 6-341-3</inkml:trace>
    </iact:actionData>
  </iact:action>
  <iact:action type="add" startTime="10089">
    <iact:property name="dataType"/>
    <iact:actionData xml:id="d3">
      <inkml:trace xmlns:inkml="http://www.w3.org/2003/InkML" xml:id="stk3" contextRef="#ctx0" brushRef="#br0">27686 12382 489 0,'0'0'257'4,"0"0"-110"4,0 0-31 0,0 0-1 0,0 0-36-2,0 0 28 3,-296 115-8-2,114-26-21 3,-21 10-25-6,-10 9-6 4,12 3-26 0,21-1-8 0,23-7-2-2,29-14-3 4,30-24 6-2,34-21-10 0,28-23 6 1,18-12-4-5,18-9 3 3,0 0-9 2,21 0-10-2,34-27-37 0,7-4-75 4,-31 12-83-2,-15 12-125-1</inkml:trace>
    </iact:actionData>
  </iact:action>
  <iact:action type="add" startTime="10846">
    <iact:property name="dataType"/>
    <iact:actionData xml:id="d4">
      <inkml:trace xmlns:inkml="http://www.w3.org/2003/InkML" xml:id="stk4" contextRef="#ctx0" brushRef="#br0">29722 12636 699 0,'0'0'234'5,"0"0"-147"3,0 0-2 0,0 0 2-2,0 0-16 3,0 0 24-2,-191 85 7 2,59-11-25-4,-23 18 17 3,-8 22-20 0,-7 11-15 0,8 10-21-2,8-13-13 2,26-12-18 0,21-29-7 0,25-26-10-1,27-19-26 0,26-19-33 1,24-17-47 0,5 0-42-2,23-20-75 2,22-16-288 0</inkml:trace>
    </iact:actionData>
  </iact:action>
  <iact:action type="add" startTime="11685">
    <iact:property name="dataType"/>
    <iact:actionData xml:id="d5">
      <inkml:trace xmlns:inkml="http://www.w3.org/2003/InkML" xml:id="stk5" contextRef="#ctx0" brushRef="#br0">33271 12313 640 0,'0'0'151'6,"0"0"-64"3,0 0 14-2,0 0-21-1,0 0 17 2,-192-13-38 0,27 61-3 0,-31 15-1-2,-6 16 3 2,5 10-22 0,15 10-10 1,14 16-9-3,23 21 7 2,22 16-5 7,39 11 23-11,31 0-4 3,35-14-6-2,18-12-6 2,44-12-1 1,67-4 0-2,56-4 2 5,50-10-7-5,30-12-16 1,15-26 4-2,5-44-8 4,-13-25 10 1,-32-73 0-3,-48-62-6 0,-53-47-4 2,-53-49-2-4,-57-54-1 3,-11-18-1 0,-63-7 4 0,-37 40-10-2,-26 55-6 4,-22 66-51-6,-31 67-73 4,96 82-112 1,1 46-224-1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5T19:24:4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64">
    <iact:property name="dataType"/>
    <iact:actionData xml:id="d0">
      <inkml:trace xmlns:inkml="http://www.w3.org/2003/InkML" xml:id="stk0" contextRef="#ctx0" brushRef="#br0">6511 2878 291 0,'0'0'660'8,"0"0"-555"-7,0 0-51 3,0 0 44 6,-113 159-40-5,52-84-20 3,-1-2-5 0,6 0 17 0,-2 3-3-2,7 0 7 2,2 0-8 0,7 6 9 0,2 1-12-2,4-8-2 2,4-3-17 1,6-17-6-2,6-17-4-1,9-16-9 2,5-10-3 0,3-9-2 0,3-3 0-2,0 0-9 2,0-23 3 0,0-26 6 0,16-14 2-2,1 0-2 2,-5 5-2 0,1 7 1 1,-7 12-2-2,-4 17 2 0,3 11-2 2,-5 8 2-2,0 3 2-1,0 9 1 1,0 35 0 2,0 16 2-2,0 0 0-1,-7-3 1 2,1-8 6 0,6-15-2 0,0-15 17-2,0-12 10 2,0-7 7 0,0 0-7 1,34 0-11-4,14-19-21 3,7-15 3 0,5-5 0 0,1 1-4 2,-2 2 2-5,3 3-5 4,-4 6-2-1,-3 5-54-2,-5 8-103 7,-42 14-94-10,-2 0-196 5</inkml:trace>
    </iact:actionData>
  </iact:action>
  <iact:action type="add" startTime="9641">
    <iact:property name="dataType"/>
    <iact:actionData xml:id="d1">
      <inkml:trace xmlns:inkml="http://www.w3.org/2003/InkML" xml:id="stk1" contextRef="#ctx0" brushRef="#br0">9368 2993 735 0,'0'0'267'4,"0"0"-116"1,0 0-45 2,0 0-3-4,0 0-33 6,206 80-17-2,-128-56 8-1,14 10 1 2,12 4 1 0,13 3-12 0,0 11-13-2,6 3-4 2,-7 1 0 0,-4 4-17 0,-6-4 0-2,-2 1 2 2,-8-4 2 2,-7-5-9-2,-7-7-8-3,-11-8 8 3,-12-5-3 0,-8-3-1 9,-12-9-7-14,-12-5 6 1,-9-2-7 3,-9-9 4 0,-5 2 0-2,-4-2-4 4,0 0-2-2,0 0 0 1,0 0 2-2,0 3-2 2,-21-3-2 1,-29 0 2 0,-20 0 2-4,-5 0 0 5,-8 0 0-4,-2 0-1 9,8-3 1-12,15 3 1 6,7 0 0-4,15 0-2 1,13 0 4 0,12 0-5 2,5 0 3 0,10 0-1-1,0 0 1-1,0 0 0 2,0 0 3 0,0 0-2 0,25 0 4-1,29 20-1 4,19 1 3-3,16 1-7 2,-1 0 11-8,3-3 4 4,-9 0 5 3,-9-3-4 1,-9 1-17-5,-9-4 0 3,-9 1 0-1,-13-5 0 1,-12-1 0-1,-12-8 0-1,-5 0 0 3,-4 2 0-2,0-2 0-1,0 3 0 2,0-3 0 1,0 0 0-2,0 0 0-1,0-13 0 3,-12-37 0-1,-14-19 0 1,-3-13 0-5,7 0 0 5,4-2 0-1,2 2 0 1,10 13 0-4,1 16 0 3,5 22 0-1,0 17 0 3,0 11 0-3,-7 3 0-1,-2 0-167 4,4 0-144-5,-5 8-115 1</inkml:trace>
    </iact:actionData>
  </iact:action>
  <iact:action type="add" startTime="11686">
    <iact:property name="dataType"/>
    <iact:actionData xml:id="d2">
      <inkml:trace xmlns:inkml="http://www.w3.org/2003/InkML" xml:id="stk2" contextRef="#ctx0" brushRef="#br0">8057 6826 594 0,'0'0'298'4,"0"0"-53"4,0 0-92 0,0 0 22 0,0 0-82-2,0 0-3 2,0 0-74 1,-59 217 36-4,11-133-8 3,-7-2-11 0,5-3-5 0,8-12-10 0,8-21-6-2,13-19-9 2,12-16 1 0,9-11-4 0,0 0 3-2,15-14 17 2,34-32-6 0,19-19-10 0,-2-2 1-2,-5 10 4 4,-16 21 1-2,-20 18 8-3,-19 14 4 4,-6 4 5-3,0 0-12 4,-12 41 3-3,-24 14-5-1,-8 11-7 2,7-9-1 0,8-4-5 0,8-18 0 1,11-11 0 1,7-14 0-7,3-8 0 5,0-2 0-3,15 0 0 4,38-28 0-1,16-23 0-1,4-7 0 0,3 3 0 2,-18 14 0-2,-23 22 0 1,-15 13 0-1,-20 6 0-1,0 6 0 3,-15 40 0-1,-22 17 0-3,-5 3 0 4,10-11 0-1,6-14 0 0,10-12 0-3,11-14 0 4,2-11 0 2,3-4 0-4,0 0 0 0,18 0 0-1,27 0 0 1,16 0 0 0,2-16 0 0,5-16 0 1,5-11 0 3,-13-2 0-3,-18 13 0-1,-17 15 0-3,-25 17 0 4,0 0 0-1,-53 47 0 0,-25 26 0 1,-22 15 0 0,4 0 0-3,14-18 0 4,23-15 0-2,22-26 0 5,19-14 0-6,15-15 0 0,3 0 0 0,16-16 0 4,47-31 0-5,23-13 0 12,14-1 0-15,-7 11 0 3,-9 8 0 3,-21 12 0-2,-21 8 0 2,-23 13 0 1,-9 7 0-3,-10 2 0 0,0 0 0 2,0 0 0 0,0 0 0 1,0 0 0-4,0 0 0 3,0 0 0 0,0 0 0 0,0 0 0-2,0 0 0 2,0 0 0 0,0 0-6 0,0 0-58-2,0 0-43 3,0-8-102-2,0 6-88 0,0-8-121 1</inkml:trace>
    </iact:actionData>
  </iact:action>
  <iact:action type="add" startTime="18720">
    <iact:property name="dataType"/>
    <iact:actionData xml:id="d3">
      <inkml:trace xmlns:inkml="http://www.w3.org/2003/InkML" xml:id="stk3" contextRef="#ctx0" brushRef="#br0">5772 9833 582 0,'0'0'130'2,"0"0"-9"1,0 0 21 4,0 0-55 1,0 0-40-2,0 0-8 2,0 0-7 0,0 0-10 0,0 0-1-2,10-11 15 2,-44 27 17 0,-3 16-29 0,-2 13-4-2,-4 12-16 2,4 12 16 0,5 2-14 0,4 3-1-2,5-1 1 3,5-1 3-1,10-5 1 0,5-4-5-2,5-5 8 2,0-3-9 2,0-9 5-2,27 1-2-2,15-9 2 0,10-6-4 2,3-3-5 2,-1-13 1-4,4-13 1 1,-6-3 0 0,3 0-1 3,-7-19 0-4,1-17-1 0,-1-5 0 3,-1-9 0 6,-5-7 0-14,-11-16 0 5,-1-9-1 1,-12-4 0 1,-15 1 2-3,-3 8-1 4,0 12 0-1,-31 5 0 0,-9 17-5-2,-2 10 1 4,2 13-64-3,4 18-49 1,3 2-55-3,25 0-168 3</inkml:trace>
    </iact:actionData>
  </iact:action>
  <iact:action type="add" startTime="19476">
    <iact:property name="dataType"/>
    <iact:actionData xml:id="d4">
      <inkml:trace xmlns:inkml="http://www.w3.org/2003/InkML" xml:id="stk4" contextRef="#ctx0" brushRef="#br0">6082 10766 558 0,'0'0'173'6,"0"0"-72"1,0 0 2 1,0 0-41 0,0 0-20-1,0 0 7-1,0 0 11 2,-3 169-6 0,20-128 2 0,11 1-5-2,9-2-7 3,8 6-15-2,5 0-5 2,7-2-11-2,4-2 7-1,0-9-5 2,6-6-3 0,0-8 0 1,-1-6-9-3,5-4 4 1,2-4-4 3,-7 1 3-1,-1 5-6-2,-4 5 6 1,-10 13-4-2,-4 0 5 1,0 5-2-1,-8-3 0 2,4 5 1 0,-4 2-5-2,5 6 5 2,-4-1-4 1,5 3 1-1,-3 0-2-1,0-6 1-1,1 1 1 2,-1-3 0 0,-8 4 1-2,1-2-2 4,-7 3 6-2,-2-4-8 0,-5 1 3-1,-6-3-1-2,-1-2-3 4,-1 4 1-3,-3-1 0 4,0-2-1-5,-3-7 1 3,-3-9-1 2,-2-11 2-2,-2-7 1-1,0-2-2-2,0 0 0 4,0 0-5-2,0 0 2-1,-2 0 2 1,-19 0 1 2,-2 0 0-2,-3 0 1 0,2 0-2 1,-7 0-2 1,1 0-3 2,-1 0-6-8,0-16 4 4,1-1-6 2,9 0 9-3,3 7 3 1,12 4 0 1,3 6 2-1,3 0 0 2,0 0 11-3,0 0-6 1,0 0 14 2,17 19 4 0,20 9-19-3,7-1-2 2,-2 1 17 0,0-8 6 1,-5-4 0-5,-7-6-3 5,1-7 3-1,-10-3-5-1,6 0-11-2,1 0 1 6,-1-29-9-5,1-10 2 2,-11-5 0-2,-2 0-3 2,-2 5 0 0,-7 10-2 0,-4 7 0-1,-2 8-30-1,0 7-74 4,0 3-55-3,0 4-70-2,0 0-91 3,0 4-231 0</inkml:trace>
    </iact:actionData>
  </iact:action>
  <iact:action type="add" startTime="20513">
    <iact:property name="dataType"/>
    <iact:actionData xml:id="d5">
      <inkml:trace xmlns:inkml="http://www.w3.org/2003/InkML" xml:id="stk5" contextRef="#ctx0" brushRef="#br0">7937 12713 170 0,'0'0'205'3,"0"0"-60"5,0 0-12 0,0 0-20 0,0 0-70-2,0 0-26 2,13-35 48 0,-44 29-11 0,-6 6-4-2,-5 0-5 2,-6 0-14 0,-7 6-7 0,0 24 3-2,0 6-3 2,0 7 11 1,4 6-4-4,1 1-6 3,11 3-9 0,9 5-2 2,12-1 0-3,15 10 11-1,3 4 8 2,17 2-10 4,45 4 2-1,17-9-11-10,11-8 10 5,5-10-13 2,-6-23-3-3,-5-13 9 4,-10-14 1 1,-8-2-16-2,-14-40 0-1,-12-18-4-1,-14-22 2 1,-13-17 0 3,-10-12-5-4,-3 0 5 0,0 13-2 2,0 16-2 0,-21 22-35 0,-10 10-37-2,-6 14-21 2,-5-1-41 1,21 37-91-3,0 0-370 1</inkml:trace>
    </iact:actionData>
  </iact:action>
  <iact:action type="add" startTime="22694">
    <iact:property name="dataType"/>
    <iact:actionData xml:id="d6">
      <inkml:trace xmlns:inkml="http://www.w3.org/2003/InkML" xml:id="stk6" contextRef="#ctx0" brushRef="#br0">16380 14313 629 0,'0'0'176'4,"0"0"-82"5,0 0-14-2,4 151-41 1,-21-115-28-2,3-4 5 2,5-4 9 0,2-9 12 0,7-9 15 0,0-3 6-2,0-6 3 2,0 3-4 0,13-2-34-2,24-2-3 2,8 0 4 0,13 0 15 0,5 0 8-2,11 0-10 2,7-2 0 2,14-3 0-3,4-2-7-1,9 2 1 4,8 1-10-4,-5 3 7 5,-1-2-14-8,-8-1 11 6,-6 4-10-2,-2 0-3 2,-5 0 7-3,1 0-5 3,2 0-7-2,0 0 0 0,-1 0 2 0,2-2-3 0,-1-3 3 6,3-4-8-8,-6 6 10 4,4-2-7-5,-7 3 4 3,1-1-1 1,-5-3-4 0,-5 3 4-1,-2 1 0 0,-6-1 3 2,-4 0-6-4,-4 3 5 3,-3 0-9 0,-2 0 5 0,3 0-3-1,3 0 0 0,3 0 3 2,-1 0-2-2,3 0 4-2,-6 3-3 4,3 5 1 2,-7-2-5 4,-2-3 0-13,-2 3 2 1,-5-2-2 4,1 3 0 1,-1-2 0 0,4 3 1-1,-1-4-1 0,-3 3 5 2,5 2-5-4,-2-4 3 3,1 3-1 0,-4-3-2-1,4-3 1 0,3 2 0 1,3-2-1 1,3 1 1-1,5-3-1 2,5 3 1-2,2-3-1 0,-2 5 2-4,-2-3-2 0,-9 5 1 5,-5-5-1-1,-5-2 0 0,1 3 0-3,-12-3 0 7,-9 0 1-7,-5 2 1 5,-5-2-2-6,-8 0 0 3,1 3 2 2,-7-3-2-2,-3 0 0 1,-3 0 0-2,0 4 0 3,0-4 0-1,0 0-2-2,0 0 4 1,0 0-4 1,0 0 2 0,0 0 0-2,4 0-5 2,4-14 3 0,1-31 2 2,4-9 1-5,-4-1-1 5,-4 5-1-4,-5 13 0 4,0 4 0-6,0 11-21 5,-2 6-44-2,-47-1-88 1,-25-2-57-1,35 19-99 0,1 0-313 2</inkml:trace>
    </iact:actionData>
  </iact:action>
  <iact:action type="add" startTime="24200">
    <iact:property name="dataType"/>
    <iact:actionData xml:id="d7">
      <inkml:trace xmlns:inkml="http://www.w3.org/2003/InkML" xml:id="stk7" contextRef="#ctx0" brushRef="#br0">16490 14587 197 0,'0'0'150'6,"0"0"-67"2,0 0 17 0,0 0 4-2,0 0-1 2,0 0 9 0,0 0-21 0,-98 14-12-2,53 10-24 2,-13 0-6 1,-5 3-18-2,-10-4-9-1,-9-1-1 2,-10-5 4 0,-2-7 0 0,-4-4 2-2,-2-6-4 5,-3 0 0-5,3 0 9 2,-1 0 3 2,-2 0 0 3,-2-3 3-11,-5 0-5 4,0 0 6-1,-5 3-23 3,-1-2-13 0,-3 2 30 0,4 0-11 2,-8 0-20-3,0 0 7 0,-1 11 22-1,0 5-29-1,3 5 0 3,-2 2 17 0,13-4-16 1,9 8-3-1,12-2 8-3,11-1-1 4,8 0-6-2,3-3 1 0,8-9 3 3,3 5-4 2,-2-5 1-8,0-2-2 4,3 1 0-3,-3-3 1 2,3 1-1 1,0 1 0 1,2 5-2-4,-12 6 2 5,1 0 0-4,-4 2 3 7,-1 1 3-10,-1 4-2 4,5-1-4 1,6 1 1-4,11 1 2 5,11-7-2 2,2 0 0-4,12 3-1-3,-9-3 0 5,9 0 2-1,-1 0-1 1,6-5 0-1,1-7-1-3,4-1 1 2,9-7-2 0,-2 0-1 1,6-2 1-2,-4 4 1 4,4-4 1-4,-3 3-1 0,-2 1-2 2,-2 8 2 3,1-1 5-3,-1-1-5-2,0 4-3 1,0-9 0-1,1-2-1 2,6 0 2-2,0-3 1 3,0 0-18-2,0 0 0 1,0 0 2-2,0-27 8 3,0-8 6 0,0 1 3-2,10-8-1 1,0-6 0-2,7-4 0 3,-2-2-4-2,-5 10 5 0,3 4-2 1,-9 21 0 0,-1 3 1-1,-3 12-2-2,0 4-10 3,0 0 5 0,0 0 8 0,-24 24 1-1,-10 14 10 2,3 6-10-2,2 2 6 2,3 0-3-5,9-6 15 5,5-1-9-1,6-16 11-1,3-6 5 1,3-7 2 1,0-1 11-3,18 1-5 3,29 0-17-4,12-9-9 3,9-1 0 2,-5 0-6-2,1-15-2-2,-3-4 0 0,1 2-1 2,-9 5-8 0,-6 7-106 0,-18 5-56 0,-29 0-193 0,0 0-643 0</inkml:trace>
    </iact:actionData>
  </iact:action>
  <iact:action type="add" startTime="25550">
    <iact:property name="dataType"/>
    <iact:actionData xml:id="d8">
      <inkml:trace xmlns:inkml="http://www.w3.org/2003/InkML" xml:id="stk8" contextRef="#ctx0" brushRef="#br0">10615 17221 601 0,'0'0'256'6,"0"0"-104"2,0 0-42 0,0 0 10-2,0 0 31 2,206-28-26 0,-77 20-21 0,23-6-26-1,13 4-19 0,1 3-16 2,-26 3 3-2,-30 4-3-1,-37 0-19 2,-36 0-1 0,-26 0-4 0,-11 0-2-2,-11 0-13 2,-81 0 0 0,-54 16-4 0,-42 3 0 1,-9-7 1-1,12-7-1-2,34-3 0 6,37-2 2-8,40 0 2 6,35 0-3-1,22 0 0-6,17 0 1 3,56 0 7 2,63 0 19 5,57 0-25-9,27 0-1 1,-1 0-2 4,-29 12 7-2,-46 6 1 3,-48-2-8-5,-39-1 0 5,-28-11 0-6,-12 3 0 8,-64 1 0-9,-51 4 0 6,-40-8 0-2,-7-4 0 5,7 0 0-11,25 0 0 8,36 0 0 2,33 0 0-3,37 0 0-4,24 0 0 3,14 0 0 2,62 0 0-2,22 0 0-1,2 0 0 2,-17 0 0 0,-24 8 0 0,-19 3-62-3,-15-5-126 3,-25-6-108 0,0 2-285 0</inkml:trace>
    </iact:actionData>
  </iact:action>
  <iact:action type="add" startTime="30346">
    <iact:property name="dataType"/>
    <iact:actionData xml:id="d9">
      <inkml:trace xmlns:inkml="http://www.w3.org/2003/InkML" xml:id="stk9" contextRef="#ctx0" brushRef="#br0">31780 14985 266 0,'0'0'390'3,"0"0"-201"4,0 0-46 1,0 0-15-2,0 0-36 2,0 0-23 0,0 0 33 0,0 0-10-2,-245 7-31 2,111 1 8 0,-31-6-6 0,-11-2-6 0,-16 0-4-2,4 0-8 2,12 0-6 0,5 0-7 0,13 0-3-1,16-2-11 3,13-6 4-4,17 1-6 11,14 5-2-15,12 2-9 4,11 0 3-1,9 0-2 1,1 0-2 2,9 0 0 3,1 0-4-4,4 0 1-3,9 0 2 4,6 6-3 1,10 2 1-2,2-3-1-2,8-2 0 3,3 4 0 1,2-7 2-1,-7 9-2-2,-8 3 0 2,-6 7 0 1,-7 0-1-2,-7 6 2-2,4-1-2 4,7-1-1-2,5-3 0 2,9-6-10-3,8 1 12 2,8-7 2-1,1 5 1 2,4 4 4-2,0 7 0 2,0 12-2-3,0 5-5 3,0 9 0-2,0 7-1-1,0 14 1 2,0 8 3 0,0 5-2-1,-2 10-1 0,-8 4 0 5,2-2 3-6,-2 2-1 5,-3 11 2-9,0-3 1 5,2 5-5 1,-6 4 0-3,2-5 0 4,-4-4 0-2,4-8 0 4,2-7 0-3,2-6 0-3,7 1 0 2,-1 0 0 4,5-13 0-6,0-7 0 1,0-17 0 2,5 1 0 0,7 5 0-1,0-6 0 1,0 3 0 0,-5 6 0-1,-1-5 0 0,-6 3 0 0,0 13 0 2,0-4 0-2,0-11 0 1,0-12 0-2,0-23 0 2,0-15 0 0,0-1 0-3,0 2 0 4,0 2 0-1,0-2 0-1,0 0 0-1,0 1 0 2,1-3 0 0,4 2 0 0,2-5 0 0,7 0 0-2,15 11 0 5,21-8 0-5,22 2 0 3,24 0 0-5,22 2 0 8,22-7 0-5,18 0 0 0,7 0 0-1,-2 0 0 1,2 0 0 1,5 0 0 0,-1 0 0-1,6-12 0 0,1-7 0 3,-7 0 0-3,-1-3 0-3,-13 8 0 7,-18-5 0-4,-10 6 0-1,-17 2 0 0,-3 5 0 4,-4-5 0-3,-5 8 0-2,-8 1 0 4,-13-1 0 0,-17 3 0 2,-14 0 0-8,-12 0 0 5,-7 0 0-1,-3 0 0 1,-4 0 0-2,-1 0 0 5,-6 0 0-6,-6 0 0 3,-1 0 0-2,-6 0 0 1,0 0 0 1,0 0 0 0,0 0 0-1,0 0 0 1,0 0 0 0,0-4 0-1,0-39 0 0,-7-25 0 1,-5-30 0 0,3-25 0 0,3-23 0-2,6-15 0 2,0-5 0 1,0-7 0 2,0 1 0-4,-3 5 0-3,0 12 0 4,-2 5 0 2,0 16 0-5,3 15 0 1,-1 7 0 2,3-1 0 0,0 5 0-2,0-5 0 2,0 4 0 1,0 7 0-2,0 12 0-1,0 17 0 2,0 12 0 9,0 9 0-15,0 8 0 3,0 4 0 2,0-1 0 0,0 5 0 2,0 3 0-4,3 8 0 5,-3 6 0-5,0 2 0 5,0 7 0-6,0-1 0 5,0-2 0-2,0-3 0 2,0 4 0-2,0-2 0 0,-13 4 0 2,4-2 0-3,0 4 0 0,3 2 0 2,3 5 0 0,0-3 0 1,0 4 0-4,3 0 0 4,0 0 0-1,-4 0 0 1,-4 0 0-1,-5 9 0 0,-7 26 0-2,5 11-27 0,-13 10-143 0,15-35-76 3,3-6-118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28:52.98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05">
    <iact:property name="dataType"/>
    <iact:actionData xml:id="d0">
      <inkml:trace xmlns:inkml="http://www.w3.org/2003/InkML" xml:id="stk0" contextRef="#ctx0" brushRef="#br0">14453 4120 283 0,'0'0'93'5,"0"0"-29"-4,0 0 13-1,0 0-5 0,0 0-18 1,0 0 0-1,0 0 0 0,0-2 3 2,0 2 15 125,0 0-13-125,-21 25 14-2,-10 0-33 0,-6-1-8 0,-2 7-8 0,-6-4-8 1,-8 4-2 0,-7 3 1 0,-1-3-4 0,-7 0-2 0,1-8-1-1,-2-4-3 0,-6 2 3 0,-4 2 3 1,-7-1 0-1,1 2 1 0,-4-4 1 5,2-4-2-5,1 0-4 10,3 1 0-3,-1 0 5 1,3 2-2-2,-1-3-1 95,-4 0-2-97,-2-5 5-4,-6 0-8 1,-8-5-3-1,1-3 1 0,-6 0 3 0,4-3-3 0,-2 0-2 0,8 0 0 0,0 0-1 1,1 0-2-1,1 0 5 0,-2-9-4 1,2-2 4 96,4 0-2-97,-1 0 3 0,2 3-2 2,-2 0 0 1,5 5 1-3,-2-1 3 0,1 4 3 1,5-1-3-1,1-2 1 0,6-8-5 0,4 2 4 0,-1 2-2 0,5 4-3 1,5 3 2 4,-4 0-1 93,1 7 1-95,4 12-1-3,-1 1 0 0,2-1 0 0,-1-5 1 1,5 0 0-1,-3-4 0 0,1 0-2 1,2-1 2 1,-1-1-2-1,0 4 1-1,-4 2 2 0,-5-2-2 6,5 3-1-5,-5 4 1 110,-6-3-1-111,1 6 0 0,2 2 0 1,-1-1 0-1,1-2 0 0,6 7 0 0,3 3 2 0,4 1-2 1,9 4 0-1,-3 2 1 0,9 1 0 0,3 1 1 0,6 4 0 1,-1 2-2-1,10 4 1 7,3-4 1 96,2-1-1-100,4-2 0-3,3 0 2 1,-3-1-3-1,2-7 0 0,2-3 0 0,0-7 1 1,4-2 1-1,-3-7-2 0,0-8 0 1,8-1-1 1,2-7-1-2,0 0-1 1,0 0-4-1,0 0-3 6,-2-12 2 2,-7-26 7 2,5-8 1 118,-9 0 0-123,1 0-1-5,-1 0 0 0,-4 6 1 0,1 7 0 0,2 4-3 0,2 8 2 0,6 13-1 0,2 3 1 1,1 2 0-1,3 3 1 0,0 0 1 1,0 0 0-1,0 0 5 0,0 0-4 1,0 12 7-1,0 25-9 3,0 3 3-2,0 6-3 9,0-7 4-4,0-3-3 2,0-5 4 90,0-14-1-96,0-2 9-2,0-7 6 0,0-8 6 0,13 0 8 1,13 0-6 2,5 0-20-3,9 0 8 1,-1 0 8-1,7-14 3 0,9-7 1 0,0-1-10 0,-5 0-3 1,0-1-6 3,-8 6 2 95,-7 0-7-99,-2 7 1 0,-12 0-3 0,-13 8-1 0,-2 2 0 1,4 0 0-1,8 0-25 0,9 0-87 1,-14 0-114-1,2 0-97 0</inkml:trace>
    </iact:actionData>
  </iact:action>
  <iact:action type="add" startTime="10966">
    <iact:property name="dataType"/>
    <iact:actionData xml:id="d1">
      <inkml:trace xmlns:inkml="http://www.w3.org/2003/InkML" xml:id="stk1" contextRef="#ctx0" brushRef="#br1">29432 8612 559 0,'0'0'161'7,"0"0"-2"-6,0 0-34-1,0 0-33 0,0 0-16 0,0 0-4 0,0 0-11 0,52 6 19 0,-10-3-16 2,18-3-10-1,3 2-6-1,13-2-4 0,9 3-7 1,19-3-11 1,12 0-5 5,5 0-4 99,6 0 0-99,-8 0-4-7,-7 0 1 0,-4-3 4 0,-3 3-2 0,-2 0-2 1,-1-2-1-1,-2 2-3 0,-11 0-4 0,-4 0-1 0,-16 0-2 0,-19 0 1 1,-9 0-1-1,-19 0-1 0,-10 0 0 6,-9 0-2 6,-3 0 1-2,0 0-3-8,0 0 0 2,0 0 2 12,-3 0-3-16,-45 0 3 9,-21 0 0-2,-27 0 0 3,-17 0 0-7,-23 0 1 110,-17 7-1-113,-10 5 0 1,-11-1 0-1,6-3 2 0,8 0-2 0,14-3 2 0,15-1-2 0,11-4 1 1,21 0 1-1,11 0-2 0,11 0 0 0,22 0 0 0,19 0-1 0,20 0 0 3,11 0-2 0,5 0 1 3,0 0 2 101,0 0 0-107,0 0 1 0,21 0 0 0,32-9 1 1,25-7 0-1,14 7-2 0,11 5-1 0,8 4 1 0,22 0 1 0,6 0 0 1,14 0-1 1,5 4 1-2,2 2 0 1,4-6-1 1,-3 0 1 156,-15 0 2-154,-19 0 0-3,-22 0-1 0,-26-3-1-1,-16-4 3 0,-22 4 1 1,-14 0-5-1,-16-1 4 0,-8 4-4 0,-3 0 0 0,0 0 0 0,0 0-1 0,-58 0 1 0,-34 0 0 1,-22 0-2-1,-10 12 1 0,4-4 1 0,12 1-4 1,5-1-24-1,8-1-54 0,9-1-54 0,68-6-81 5,9 0-104 2</inkml:trace>
    </iact:actionData>
  </iact:action>
  <iact:action type="add" startTime="14352">
    <iact:property name="dataType"/>
    <iact:actionData xml:id="d2">
      <inkml:trace xmlns:inkml="http://www.w3.org/2003/InkML" xml:id="stk2" contextRef="#ctx0" brushRef="#br0">14148 8684 112 0,'0'0'382'4,"0"0"-284"-4,0 0-26 0,0 0 6 0,0 0-8 0,0 0-3 2,-173 169-5-1,129-133-12-1,-2 1-3 0,-7 1-9 0,0-1-1 0,-1-4-9 1,-2-3 2 1,-12 0-7 103,-1-3-5-102,-14-4 5-3,-7-7-4 0,-9 3 4 4,-3-6 0-4,-5-3 0 0,0 0-6 1,4-5-4-1,-3-3-4 0,-7 2 1 0,-5 2-2 0,-3-2 7 1,5 5-11-1,-1 1 3 0,12 1 0 4,-2 1 2 6,1-1-3 6,-1 1 1-11,-3 0-4-5,7-1 3 107,0-3 0-107,7 4-2 2,6-5 1-2,4 3 1 3,9-9-2-1,0-1-2-1,4 0 1-1,4 0 4 0,-2 0-3 0,2-1 0 3,-3-9 3-2,-2 4-4-1,-1 6 3 0,4 0 5 1,-2 0-2 1,-2 0 2 5,6 12 4 101,-3 7-2-102,2 0-3-6,-8-2 0 0,5 2-5 0,-6 0 0 0,3 0-4 3,-3 3 1-1,0 2-2-1,1 0 0-1,3 7 0 0,5 0 2 0,4-7-4 0,8 1 4 1,6-9-2-1,2-5 0 0,12 0 0 6,-1-2 0 1,2-2 0 0,0 4 0 3,-4 0 0-5,-2 3 0 101,-4 6 0-106,-1-3 0 0,4 12 0 1,2-2 1-1,5 8-1 0,5 1 1 0,1-5-1 1,7 1 1-1,3-1-1 1,0-2 0 2,1 1 1-3,0-1-1 0,2 5 1 0,-1-5-1 1,-2 0 0 8,6-5 0-1,2-7 0 0,5-8 0-4,2-2 0 6,6-7-2-6,0 0-2 104,0 0 1-108,0 0-20 0,0-26 13 0,0-11 10 1,0-5 0-1,0-2 0 0,0 2-1 0,0-4 0 1,0 4-2-1,0 1 3 0,0 2-1 0,0 12-1 0,0 0 0 3,0 8 2 0,0 9 0 10,0 3-1-11,-4 5 1 96,4 2 0-94,0 0 1-3,-3 0 1-1,3 0 2 0,0 22-3 0,-3 5 0 1,3 3-1-1,0 6 2 0,0 1-1 0,0 5 0 0,0-5 1 0,0-2 2 1,0-3 4-1,0-5-4 7,0-2 2 0,0-6 1 98,0-6 2-98,0 1-3-6,3-5 5-1,12-4 4 0,4 0 2 1,5-2 4-1,3-3-3 2,6 0-5 0,3 0 2-2,6-5-5 0,-2-18-2 0,0 2-2 0,-10 2-3 0,-5 8-1 1,-10 5-1 1,-3 2-1 103,2 4 0-103,6 0-6-1,5 0-71-1,-1 7-75 2,-18 7-138 0,0 1-249-1</inkml:trace>
    </iact:actionData>
  </iact:action>
  <iact:action type="add" startTime="19291">
    <iact:property name="dataType"/>
    <iact:actionData xml:id="d3">
      <inkml:trace xmlns:inkml="http://www.w3.org/2003/InkML" xml:id="stk3" contextRef="#ctx0" brushRef="#br1">29686 13457 380 0,'0'0'178'6,"0"0"-36"-6,0 0-8 0,0 0-39 0,0 0-23 0,0 0-13 0,0 0-7 0,79-11 6 1,-40 6-12 3,12-4-5 3,14 1 7 96,17-1 8-98,16 1 2-5,22 3-20 0,11 2-3 1,9 3-9 2,0 0-2-1,1 0-5-1,-9 0-1-1,-3 0 1 0,-16 0-7 0,-13 0 1 0,-13 0 3 1,-18 0-6-1,-10 0-2 0,-13 0-1 5,-27 0-3 160,-2 0 2-164,-11 0-6-1,-6 0 1 0,0 0-1 2,0 0-1 1,0 0 1-2,0 0 7-1,0 0-3 0,-24 0-3 1,-34 6-1-1,-26-4 0 0,-24 1 0 0,-19-3 0 0,-16 0-1 0,-3 0 2 0,1-11-3 0,5 3 2 1,9 3 0-1,3 0 0 0,7-1 0 0,10 6 1 1,14 0-1-1,15 0 0 5,16 0 1 5,14 0 0 102,11 0-1-112,18 0 1 1,11 0-3-1,7 0 2 0,5 0-3 0,0 0-2 0,0 0-13 1,0 0 0-1,0 0 8 0,20-14 10 0,14 1 0 0,7 5 3 1,21 3-3 1,17-2 1-1,21 7-1 1,21-2 2 5,21 2-1-2,8 0 1 108,4 0 0-113,0 0 1 0,-12 2 3 1,-16 6 0-1,-15 4-1 0,-19-7 1 0,-19 3-1 1,-9 3 1-1,-19-5 0 0,-4-1-3 0,-17-2-2 0,-11-3 1 1,-6 2-2-1,-3-2-1 3,-4 3 1 0,0-3-3 2,-16 0-1 111,-53 0 0-114,-31 4 1 0,-28 0 2-1,-6 4-2 1,4 0-20-2,-1 4-37 1,9 2-57-1,89-9-110 0,9 3-270 1</inkml:trace>
    </iact:actionData>
  </iact:action>
  <iact:action type="add" startTime="22711">
    <iact:property name="dataType"/>
    <iact:actionData xml:id="d4">
      <inkml:trace xmlns:inkml="http://www.w3.org/2003/InkML" xml:id="stk4" contextRef="#ctx0" brushRef="#br0">15930 13736 301 0,'0'0'111'9,"0"0"-63"-9,0 0 40 0,0 0 28 1,0 0-29 0,0 0-18-1,0 0-4 0,-167 84-2 1,126-65 4 1,1 1-15 8,-10 4-13-5,-5 2-3 2,2 0-6 108,-8 1-8-110,-1 0-1-5,1 2-5 0,-6-5-1 1,-4 3-10-1,-4-2 3 1,-9 1 3-1,-8-6-1 0,-12-3 2 0,-1-9-2 0,-2-2-3 1,-2-4 1-1,2-2-4 0,-1 4 13 0,-2 2-8 3,0-1-2 0,1 7 3 6,2-2-6-5,7-1 0 118,5 1 1-122,8-3 3 0,-2-4 1 0,1 0-3 1,-2-3 2-1,4 0 1 0,-4 0-4 0,1 4 1 0,3-2 1 1,0 0-1-1,8 4 3 1,2-4-5-1,-1-2 0 2,-1 0 1 0,-4 0 0-2,-7 0-1 0,-1 0-1 9,-7 0 0-1,-2 0-2-2,6 0-1 8,-2 0 0-12,1 0 2 152,-3 0 3-151,2 0 0-3,1 5 0 0,5 4-2 1,1-1-1-1,7 0 1 0,2-2 0 0,-2-1 0 0,4 1 1 0,-2-3 1 0,-3 0 3 1,0-3 4-1,3 0-7 2,-4 0-3 1,2 2 2-3,7 3-2 0,-3 2-1 0,3 0 1 0,3 2 1 0,5-1-1 1,1-3 6 1,11 4-7 8,-1-1-1-8,9-3 2 18,-2 1-2-17,-6-1 0-3,-1 3 2 107,2-2-2-102,2 2 0-5,4-3 0 0,7 3-1 0,-1-2 0 0,5 3 1 1,2-4-1-1,1 3 1 0,9-3 0 0,0 4 0 1,5-4 0 1,4 3 0-2,-6 6 0 0,2 0 0 1,-12 7 1-1,0 6-1 28,-11 7 0-24,-9 7 1-4,3-1 0 1,2 3 2 13,9-9-3-12,10-1 2 107,3-3-1-106,6-2-1-3,0-1 0 1,-1 6 0-1,1 3 1 0,2 7-1 0,-3 6 0 2,3 1 1-1,6-4-1-1,-2-8 0 1,6-9 0-1,0-5 0 0,-1-9 0 0,2-1-1 0,2-2 0 1,-1-2 0 8,-2 1-2 115,-1 1 2-120,3-7 0-2,1 3 2-1,-1-4-2-1,4-4 1 0,0 0-3 1,-5 0 0-1,4 0-7 0,-2 0 0 0,-3 0 9 1,2-10 0-1,-1 3 0 0,-4-11 1 1,2 1 0-1,-1-10-1 0,-4-4-4 1,5-3-2-1,-3-1-1 6,5-9-1 7,-1 6 3-11,3-3 1 110,3 5 4-110,0 9-2 1,0 8 2-3,0 10-1 0,0 4 2 1,0 5 0-1,0 0 1 0,0 0 1 0,-3 0 2 1,3 0-3-1,-5 2 0 0,3 21 0 0,2 2-1 0,0 2 1 0,0 4-1 1,0 0 1 8,0 0 0-4,0-1-1 115,0 0 2-119,0-3 3-1,13 0 7 0,-2-4-3 0,2-8 2 0,0-3-2 1,-2-8 1-1,7 0-3 0,8-4-5 0,3 0 2 0,5 0 2 0,0 0 1 0,-4-16 4 0,4-3 1 1,-8-5 2-1,5-2 2 6,-7 4 4 0,-2 0-3 103,-7 9-5-104,-6 1-4-5,0 8 0 0,-6 1-4 0,0-1-2 0,0 2-1 1,-3 2-1-1,0 0 0 0,0 0 0 1,1 0-5-1,11 0-29 2,3 0-62 1,-9 0-100-1,-1 6-141 1</inkml:trace>
    </iact:actionData>
  </iact:action>
  <iact:action type="add" startTime="28156">
    <iact:property name="dataType"/>
    <iact:actionData xml:id="d5">
      <inkml:trace xmlns:inkml="http://www.w3.org/2003/InkML" xml:id="stk5" contextRef="#ctx0" brushRef="#br1">29643 18307 507 0,'0'0'147'9,"0"0"-2"-9,0 0-18 1,0 0-29-1,0 0-24 0,0 0-9 0,0 0 0 0,170-33 7 0,-66 28-18 0,23-1 13 2,35-5-12-1,20 3-19-1,7 3-12 1,2-1 9-1,-14 6 2 0,-26 0-6 0,-14 0-5 0,-30 0 5 1,-25 0-15-1,-21 0 6 5,-22 0-7-5,-18 0-7 12,-15 0-3-6,-6 0-3 116,0 0 0-118,0 0 0-4,-42 0-1 1,-50 0 1-1,-48-5 0 0,-42-7-2 0,-29 4 1 0,-12-3 1 0,-3 3 1 0,18 8 0 1,17 0 0-1,32 0 0 0,25 0 0 2,34 0-1 1,21 0 2-3,24 0-2 2,18 0 1 3,19 3-1-4,11-3 0 153,7 0-1-150,0 0-1-4,19 0-5 1,48 2 3-1,33-2 3 1,30 0-2 0,29 0 3-1,21 0-1 3,16-2 0-2,-1-6 1 0,-16-3 2-1,-17 5-1 0,-25 0 0 0,-24 5 1 0,-24 1-1 1,-17-6 1-1,-17 6 0 0,-13 0-1 0,-12 0 0 0,-12 0 0 3,-11 0 0 0,-7 0 0-2,0 0 2 7,0 0 11-4,-25 0-8 5,-54 7-3 104,-51 10-3-111,-52-1-1-1,-24-6 1-1,-15-10 0 0,15 0 1 0,20 0 1 2,31 0 1 0,30 0-1-2,31 0-2 1,25 0 1-1,28 0-1 0,24 0 1 0,8 0 0 0,9 0-1 0,0 4-6 1,54 4 0 3,41 9 0 228,50 0 1-229,38-4 3-2,23-7-2-1,10-4 2 0,-14-2 2 2,-26 0 1 0,-36 0-1-1,-37 0 3 0,-30 0-2-1,-24 0 0 0,-14 0-1 0,-16 0 0 0,-14 0 0 1,-5 0 0-1,0 0-1 0,-39 0-13 0,-46 11-1 0,-33 6 2 0,-29 3-35 0,2-10-51 0,-5 4-60 1,100-9-73-1,13 0-335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0:55.3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095">
    <iact:property name="dataType"/>
    <iact:actionData xml:id="d0">
      <inkml:trace xmlns:inkml="http://www.w3.org/2003/InkML" xml:id="stk0" contextRef="#ctx0" brushRef="#br0">12546 6502 829 0,'0'0'152'158,"0"0"-61"-158,0 0 21 0,0 0-58 0,0 0-32 0,0 0 3 0,0 0 46 0,0 0-33 1,0 0 9-1,-137 5-3 0,96 0 2 0,6-2 3 0,-4-1 0 0,-4 3 3 1,-3-1-18-1,-2 1 4 0,-3 0-14 0,-1 5-2 0,-2-1-2 1,2 1-1-1,-7 2-3 0,4 3 2 0,-2 1-4 0,2 0 1 1,0 1-2-1,-2-1 1 0,2 0-5 0,-3 6 1 0,4-3-1 0,-5 3 1 0,4-1 2 0,7 5-5 5,-1-2 4-5,8 1-4 0,-2-1 0 0,0 2-2 0,0-2 1 0,4 0 2 38,1 1 1-37,3 3 0 10,-1-4-9-10,2 3 0 11,1 3 0-10,-1-1 0 0,-2 0 0-2,3 1 0 0,-1-3 0 0,0 0 0 2,1 7 0-1,2 1 0 11,-2 6 0-12,2 0 0 9,4 6 0 17,3 0 0-21,-3 1 0-5,3 5 0 1,-1-2 0 8,1-1 0-4,0 4 0 6,0-2 0 16,3 0 0-27,-6-1 0 4,4 2 0-3,-1 7 0-1,6 6 0 7,-3 5 0 3,5 6 0-5,4 5 0 3,0 2 0 3,5 1 0-7,2 0 0 7,-1-2 0-8,3 4 0 10,3 0 0-10,0 3 0 7,0 6 0-6,0-4 0 6,0 2 0 6,0-3 0-12,9-4 0-4,3 2 0 8,4 6 0 3,-5-6 0-8,2-4 0 8,-2-2 0-5,-1-10 0 19,-2-4 0-21,5-4 0-4,3-2 0 0,2 0 0 8,0-2 0 4,9-3 0-6,0 3 0 2,1-6 0-4,4-2 0 5,5-11 0-2,7-5 0 3,0-4 0-6,9-9 0 5,-2 1 0-2,4-6 0-1,0 0 0 4,3-3 0-6,-2 1 0 8,6 0 0-7,0-5 0 5,6 3 0-7,1-3 0 6,3-3 0 2,-3 1 0-5,-1-6 0 17,-3-4 0-21,7 0 0 0,0 0 0-1,2 0 0 6,7 0 0 2,2 0 0 3,-1-2 0-9,-3-12 0 5,3-3 0-1,-6 0 0 1,0 0 0 6,0-6 0-12,-7 3 0 7,2-1 0-6,-2-1 0 6,-1 0 0 0,-8-2 0-4,1-7 0 18,-3 0 0-21,-3-6 0-2,-3 1 0 9,-3 1 0-6,6 1 0 9,0 0 0-9,4-5 0 6,2 6 0 7,-6-3 0-8,2 2 0-8,-2-2 0 7,-3-2 0 0,0-2 0 4,-6 3 0-8,5-6 0 9,-8-2 0-9,-1 4 0 7,0-2 0-7,-5-1 0 9,-5 5 0-8,4-1 0 5,-4 1 0 1,-5 1 0-7,4 0 0 9,0-3 0-7,-7 0 0 5,1-4 0-7,5 1 0 6,-5-4 0 1,5-4 0-4,-3-9 0 3,-2-1 0-5,-1-6 0 7,-3-6 0-8,-3-6 0 5,-3-3 0 54,-3 8 0-60,-3-2 0-2,-1 5 0 0,-1-1 0 0,-4-7 0 1,-3-11 0-1,0-9 0 4,0-15 0-4,0-8 0 25,-6 0 0-21,-25-3 0-4,-1 9 0 0,-5 8 0 10,-5 4 0-5,0 9 0 5,-2 3 0 0,-1 6 0-7,0 0 0 5,-2 1 0 5,5 2 0-9,-5-1 0 8,-1-1 0-9,-1 10 0 8,1 6 0-9,-6 5 0 7,-8 17 0-3,-1 10 0 9,-6 9 0-12,-5 6 0 15,4 3 0-16,4 7 0-2,8-1 0 11,7 7 0-7,9-5 0 4,11 7 0 0,2-3 0-3,11 4 0 6,1 2 0 10,10-1 0-16,-3 3-57-4,-4 0-108 0,14 0-102 4,0 3-137 53</inkml:trace>
    </iact:actionData>
  </iact:action>
  <iact:action type="add" startTime="12355">
    <iact:property name="dataType"/>
    <iact:actionData xml:id="d1">
      <inkml:trace xmlns:inkml="http://www.w3.org/2003/InkML" xml:id="stk1" contextRef="#ctx0" brushRef="#br0">20552 11805 185 0,'0'0'444'7,"0"0"-275"-7,0 0-29 1,0 0-11-1,0 0-40 4,0 0-12 4,42 0 10 2,10 0 13-4,22 0-5-1,23 0-16 1,30 0 5 2,31 0-31 0,24 0-5 8,19-5-13-16,8-4-3 8,6-8-5 8,-9-4-1-14,-15-10-11 4,-10-6-12 3,-16-5 5-1,-6 1 0-3,-18 2 2 3,-15 8 2-2,-25 6-3 3,-22 8 2 5,-28 6-3-12,-20 3 0 6,-20 8 1-3,-6 0 1 2,-5 0-6 0,0 0 1 1,-21 5-5 0,-50 28 1-1,-38 11-1 3,-27-3 2-6,-25 0-1 4,-10-5-1 6,-23-14 3-11,-19-10-1 7,-17-12 2-6,-6 0-2 3,5 0-2 3,18 0-1-6,21 0 1 13,24 0-1-10,31 0 1-6,34 4 1 7,27 1-1-3,34 1 0 3,17-4 1 3,17-2-1-7,8 0 1 4,0 0 0-2,30 0 3 3,62 0 0 0,57 0-4 0,52 0 3-3,26 0-3 1,19 0 0 0,8 0 0 0,-24 0 0 6,-24 0 0-11,-30 0 0 12,-29 0 0-12,-17 0 0 7,-10-2 0-5,-14-6 0 13,-20 1 0-16,-20-1 0 11,-24 4 0-9,-14-1 0 4,-16 2 0-1,-7 3 0 2,0-3 0-4,-5 3 0 6,0 0 0-4,0 0 0 3,0 0 0-4,0 0 0 7,0 0 0-8,-37 0 0 10,-10 0 0-11,-3 0 0 63,-8 0-15-64,-6 13-63-2,-6 9-73 1,-5 6-74-1,52-13-108 0,11 2-702 0</inkml:trace>
    </iact:actionData>
  </iact:action>
  <iact:action type="add" startTime="15276">
    <iact:property name="dataType"/>
    <iact:actionData xml:id="d2">
      <inkml:trace xmlns:inkml="http://www.w3.org/2003/InkML" xml:id="stk2" contextRef="#ctx0" brushRef="#br0">12556 12375 464 0,'0'0'218'12,"0"0"-94"-11,0 0-1 1,0 0-12 3,0 0-44 4,0 0-7-2,0 0-5-1,27-17-3-2,-27 17-7 3,-35-3 30 0,-12-4-9-1,-14 7-17 2,-6 0-5 2,-2 0-18-4,-8 0 15 1,-4 0-20 0,-5 0 7 4,-3 3 0 6,-6 11 6-17,2 3-5 3,-6 2 0 6,6 3 1-1,3-3-5 1,0 0-5-2,7 0-5 0,1 1-2 5,6-1-4-11,5 5 2 17,10-2-3-14,1 6 2-4,5-1-3 13,0 1 0-11,0 2-2 8,4 3 1 3,-1-4 1-11,0 7-3 10,4 0 3-9,3-1-2 9,1 4 3-9,3 2-4 5,-1-2-2-3,1 3-1 11,-2 2 3-13,1 2-2 9,3 9 1-9,2 0 2 10,0 2 0-8,1 6 1-4,-3-3 0 9,10 3-2 2,2 0-1-10,3 1-1 6,3-2-1-1,-2 3 0-1,6 2 0 22,2 4-1-21,4 8 1-5,-1 4 0-1,11 4 0-1,-2 4 0 10,3-5 0-2,-3 3 0 3,-2-9-1-11,5 4 1 7,0-9-3 1,0 4 4 3,0 0-3-8,0 5 2 44,0-5-2-45,0-2 2-2,17-1-1 0,-2-3 1 0,1-1 2 0,2 4-3 15,-4-3 0-11,4 0-3-4,-2 0 3 11,2-1 0-3,-1 1 3-2,6-4-3 1,-4-7 0 0,7-4 0 3,-4-10 0-6,-2-5 0 11,3-6 0-13,-6-1 0 13,-3-6 0-13,6 0 0 9,-2 3 0-9,3-4 0 7,2 7 0-6,5 0 0 5,4 7 0 11,1 1 0-14,3 1 0-5,4 1 0 8,-2-3 0 6,6 0 0-12,2 0 0 12,5-6 0-12,0-4 0 8,8-4 0-8,3-12 0 6,7-1 0 6,3-3 0-12,7-11 0 8,1-2 0-7,4 0 0 4,9 0 0 100,0 0 0-103,4 0 0-3,-2-2 0-1,-4-11 0 0,-9-3 0 0,-9 6 0 0,1-3 0 0,-8-1 0 1,0 3 0-1,5 3 0 0,1-9 0 0,8 1 0 0,-1-3 0 0,0-3 0 0,-3 0 0 9,-8-3 0-1,1-2 0-4,-3 3 0 5,-1-5 0 0,2-2 0 0,-1-3 0-3,0 3 0 4,5-6 0-7,-5 4 0 7,-1 0 0 2,-2 6 0-8,-2-2 0 8,-5 3 0-8,4-6 0 2,-10 11 0 2,1-13 0-2,-7 5 0 0,3-7 0 9,-8 0 0-13,-1-8 0 10,3 9 0-10,-2-7 0 7,-2 4 0-4,-4-4 0 8,5-4 0-10,-9-8 0 7,5-9 0-7,0-12 0 5,-3-5 0 4,-1-5 0-8,-6-7 0 14,-6 3 0-13,-3-2 0-4,-7 4 0 6,3 8 0 3,-6 5 0-7,-2 8 0 8,0 0 0-1,3 1 0-6,-2 2 0 64,-4-4 0-63,3 2 0-4,-3-9 0-1,0-5 0 0,0-6 0 0,0 0 0 0,-13 5 0 1,-11 0 0-1,3 10 0 0,-3 11 0 4,1 1 0 12,-2 1 0-14,2 1 0 6,-3-11 0-3,-3-1 0 3,0-11 0 10,-8-4 0-14,0 1 0-4,-3 2 0 8,-4 11 0 3,-7 6 0-6,2 3 0 6,-3 4 0-8,-1 7 0 6,-2-9 0 5,-1 0 0-12,1 1 0 16,-7-3 0-10,5-1 0-7,0 8 0-1,2-2 0 9,4 5 0 1,9 9 0-5,10 3 0 5,1 8 0-5,-1 6 0 5,9 4 0-6,-3 5 0 6,-8-1 0-6,-3 8 0 6,-8 3 0 6,-13 3 0-13,-12 2 0-2,-12 0 0 7,3 0 0 3,3 0 0 4,12 2 0-10,19 3 0-5,8 2 0 11,9-6 0-6,10 3 0 4,9-4 0-5,0 2-36 8,9 12-94-8,0-6-113 14,0 11-208-15</inkml:trace>
    </iact:actionData>
  </iact:action>
  <iact:action type="add" startTime="17715">
    <iact:property name="dataType"/>
    <iact:actionData xml:id="d3">
      <inkml:trace xmlns:inkml="http://www.w3.org/2003/InkML" xml:id="stk3" contextRef="#ctx0" brushRef="#br0">20662 17856 641 0,'0'0'246'10,"0"0"-79"-9,0 0-47-1,0 0-23 4,0 0-1 4,0 0-3-2,0 0-18 5,155 14-2-4,-92-14-8-2,12-14-4 0,20-11-3 3,12 2-3 0,11 2-13-2,11 5-3 2,2 2-7 0,6 2-1 12,8 0-6-20,6 1 2 7,-4-9-23 1,-1 9-4-4,-3-8 0 4,-5 6 0 2,10 3 0-7,3 3 0 8,3-5 0 2,-1 8 0-11,-5 0 0 5,-4 0 0 1,-4-11 0-3,-6 8 0 11,-4-9 0-14,-6 5 0 9,-1-9 0-9,1 5 0 6,1-5 0 11,4 1 0-14,-11 2 0-5,-9-2 0 11,-8 2 0-8,-15 9 0 5,-5 2 0-4,-9 1 0 4,-8 5 0 3,-9 0 0-4,-11 0 0 2,-3 0 0-5,-1 0 0 5,-4 0 0 6,-3 0 0-13,5 0 0 9,-9 0 0-9,0 0 0 8,-5 0 0-8,-9 0 0 17,-4 0 0-13,-5 0 0 3,-2 0 0-8,-1 0 0 10,-3 0 0-11,0 0 0 8,0 0 0 2,0 0 0-6,0 5 0 7,-3 12 0-4,-31-1 0 0,-21 7 0 1,-12-12 0 0,-15-3 0-2,-27 3 0 2,-22-8 0 0,-30 2 0-1,-26-5 0 6,-32 2 0-11,-16-2 0 20,-14 0 0-20,-10 2 0-2,6-2 0 13,8 0 0-11,16 0 0 13,15 0 0-11,15 0 0-4,10 0 0 11,7 0 0-5,-1 8 0 6,8-8 0-10,7 4 0 13,7-1 0-13,12 5 0 6,12 0 0-5,13 4 0 5,24-1 0 2,19-4 0 11,31-1 0-18,17-3 0-3,19 0 0 8,8-1 0-3,4-2 0 5,-3 0 0-3,4 0 0-2,1 0 0 2,-3 2 0 1,-1-2 0 0,1 3 0-3,3-3 0 3,0 0 0-2,7 0 0 3,28 0 0 0,15-10 0-2,19 1 0 2,23-8 0-3,26 2 0 5,27-2 0-7,34-2 0 5,36 7 0-4,13 2 0 4,21 8 0-2,16 2 0 8,8-7 0-13,18-3 0 6,21-7 0-1,5-4 0-2,7-4 0 2,-11 2 0 1,-33 11 0 6,-28 1 0-12,-33 11 0 8,-32 0 0-4,-30 0 0 0,-36 0 0-1,-31 11 0 10,-30-9 0-10,-31 0 0 5,-16 2 0-7,-13 0 0 5,-13 8-47 0,-68 2-171-2,-41 2 8 10,39-12-90-14,7 3-323 19</inkml:trace>
    </iact:actionData>
  </iact:action>
  <iact:action type="remove" startTime="20236">
    <iact:property name="style" value="instant"/>
    <iact:actionData xml:id="d4" ref="#d3"/>
  </iact:action>
  <iact:action type="add" startTime="20333">
    <iact:property name="dataType" value="strokeEraser"/>
    <iact:actionData xml:id="d5">
      <inkml:trace xmlns:inkml="http://www.w3.org/2003/InkML" xml:id="stk4" contextRef="#ctx0" brushRef="#br1">27666 20899 660 0,'0'0'217'105,"0"0"-72"-103,0 0-31 8,0 0-33-7,0 0-44 0,0 0-26 0,0 0-11-1,0 0-4-2,-3 0-59 1,-13 0-96 2,8 0-178-1</inkml:trace>
    </iact:actionData>
  </iact:action>
  <iact:action type="add" startTime="21817">
    <iact:property name="dataType"/>
    <iact:actionData xml:id="d6">
      <inkml:trace xmlns:inkml="http://www.w3.org/2003/InkML" xml:id="stk5" contextRef="#ctx0" brushRef="#br0">20728 18105 355 0,'0'0'288'9,"0"0"-74"-8,0 0-36 0,0 0-26 1,0 0-41 2,0 0-3 0,97 8-21 4,-26-8-20-1,26 0-5 2,27 0-2-3,32 0-8 1,17 0-4 1,20 0-6 0,9 0-1 1,-6 0-5-1,-6 2-1 6,-3 7-9-14,-4-1 1 13,19-8-9-13,5 0-5 9,9 0-7 7,2 0 0-13,-6-8 1 3,-1-8-2 0,-12 6-2 4,-15 0-3-5,-16 1 0 13,-16 4 0-14,-15 0 0-4,-10-6 0 10,-5 3 0-7,0 3 0 5,-4-4 0 6,-2 4 0-8,-8-1 0 1,-6 6 0-4,-12 0 0 7,-21 0 0 2,-14 0 0-11,-18 0 0 11,-19 0 0-9,-8 0 0 11,-7 0 0-12,-3 0 0 7,0 0 0-3,0 0 0 2,0 3 0-1,-16 7 0 1,-44 7 0 0,-35 2 0 5,-33-11 0-9,-29-4 0 4,-29-4 0-1,-34 0 0 7,-38 0 0-10,-31 0 0-4,-33 0 0 9,-13 0 0 0,5-4 0-2,11 1 0 7,23-2 0-12,22 5 0 8,10 0 0-9,22 0 0 8,19 0 0 2,20 5 0-5,25 9 0 6,24-9 0-9,20 2 0 6,26-2 0-5,16 0 0 6,19 4 0-4,22-4 0 4,17-2 0-6,16-3 0 6,12 0 0-6,2 0 0 4,4 0 0 6,0 0 0-13,15 0 0 7,49 0 0 0,33 0 0-1,44 0 0 3,40-8 0-6,44-1 0 7,41 2 0-3,9 4 0-4,14 3 0 4,-6 0 0 3,-15 0 0-4,-10 5 0 3,-15 9 0-8,-17-9 0 8,-6 0 0-4,-5-5 0-1,-2 0 0 9,-5 0 0-11,-2-5 0 9,-14-19 0-10,-23-2 0 9,-20 5 0-6,-25 8 0 3,-26 4 0 13,-31 4 0-18,-24 5 0-3,-22 0 0 12,-15 0 0-11,-6 0 0 7,0 0 0 2,-77 19 0-6,-57 17 0 8,-66 2 0-10,-74-2 0 8,-65-7 0 2,-63-2 0-8,-30-4 0 9,9-5 0-10,38-12 0 9,53 2 0-10,50-3 0 10,57 1 0-10,45 0 0 14,52-1 0-10,49-5 0-6,35 0 0 8,30 0 0 4,14 0-151-10,6 0-122 6,28 0-185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3T01:58:43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2">
    <iact:property name="dataType"/>
    <iact:actionData xml:id="d0">
      <inkml:trace xmlns:inkml="http://www.w3.org/2003/InkML" xml:id="stk0" contextRef="#ctx0" brushRef="#br0">21990 935 81 0,'0'0'108'6,"0"0"11"0,0 0-14 2,0 0-6 0,0 0 19 0,0 0-5-2,0 0-28 2,0 0-8 0,33-14-5 0,-33 14-1-2,0 0-18 3,0 0-11-2,-20 10 3 1,-21 4 9-2,-4 0-8 2,-6-6 12 0,-12-1-8 0,-2-7 1-2,-14 0-10 5,-10 0 0-5,-5 0 2 2,-7 0-13-2,-7 0 6 2,-8 0 4 1,-8 0-3-2,-7-10 2 1,-3 3-8-1,-1-3-10 2,-2 3 2-3,0-5 9 0,-4 2-13 4,-11 4 16-2,-9-1-17 0,-10 1 0-3,2 6 1 3,2-4-1 0,-2 4-7-1,-3 0 3 1,-7 0 5-2,1 0-10 3,-1 4-3-2,3 2-6 1,2-4 0-1,5 3 0 3,10-5 0-5,1 2 0 2,3 2 0 1,-6-1 0 0,6 2 0 0,-2 0 0-2,13 4 0 5,-2-4 0-7,3 1 0 7,2 0 0-5,4-1 0 0,15-3 0 2,10 1 0 1,18 0 0-4,19 1 0 2,13 3 0 2,14 2 0-1,14 1 0-2,13-5 0 3,4 4 0-2,7-3 0 0,2-6 0 0,-7 2 0 1,1 0 0 2,2 4 0-4,-1-3 0 0,5 5 0 2,-1-3 0 1,3 3 0-2,-3 4 0 1,3 1 0-3,0 4 0 3,2 2 0 0,1 3 0-1,3 5 0 0,-4 4 0 1,4 2 0 0,0 7 0 5,0 4 0-10,0 5 0 3,0 8 0 3,0 10 0-1,17 6 0-2,-2 13 0 3,-3 2 0-3,3 8 0 4,-2 6 0-5,-3 7 0 2,1 12 0 3,0 10 0-6,2 8 0 4,0 7 0 0,-6 7 0 3,4 3 0-6,-5 2 0 4,-6 1 0-4,3 0 0 3,-3-3 0-2,0 2 0 2,0 6 0 3,0 1 0-4,2 1 0-2,4-2 0 3,1 4 0-1,0-7 0 1,6-3 0-2,-3-1 0 4,-3-13 0-4,-4 4 0 2,-1-6 0-3,-2-5 0 4,5-6 0 0,-5-2 0-2,0-3 0 0,0-1 0 0,0-7 0 2,0-8 0-2,0-15 0-1,0-11 0 2,-5-13 0 2,-5-1 0-1,5-10 0-4,-2-5 0 2,5-6 0 1,0-11 0-1,2-9 0 2,-5-8 0-1,5-13 0-1,0-6 0-1,0-2 0 0,0 2 0 1,0-2 0 2,7 4 0-1,17-4 0 1,9 3 0-2,6-3 0 2,13 0 0-3,16 0 0 2,8 0 0-3,17 0 0 6,16 0 0-4,14 0 0-2,11 0 0 2,18 0 0 1,9 0 0 0,4 0 0-2,4 3 0 4,-18 14 0-4,-6 0 0 3,-4-3 0-4,0-3 0 3,2-3 0 0,12-5 0 1,3 0 0-4,7 0 0 4,4-3 0-2,-2 3 0 1,-4-3 0-3,-2 0 0 5,-3 0 0 1,-3 0 0 1,-7 0 0-11,-4 0 0 7,-6 0 0-2,-9 0 0 2,-4 0 0 0,-3 0 0-2,-5-3 0 1,2-3 0 2,-4 1 0-4,-1 3 0 3,-3-2 0 0,2-2 0 0,-6-1 0-2,-9-3 0 5,-5 3 0-4,-7-1 0 1,-7-3 0-3,0 3 0 2,-6-4 0 1,3 8 0 0,-7-2 0-2,2 0 0 2,-2 1 0 0,-11-1 0 0,-3-2 0-2,-6 3 0 4,-13 2 0-3,-3 3 0 3,-10 0 0-3,0-3 0-3,-11 1 0 4,1 2 0 0,-2 0 0-1,-4 0 0 2,7 0 0-1,-1 0 0-1,8 0 0-2,2 0 0 2,-1 0 0 2,1 0 0 2,-5 0 0-6,-6 0 0 4,0 0 0-4,-5 0 0 3,7 0 0-2,-5 0 0 4,1 0 0-4,0 0 0 3,2 0 0-4,2 0 0 4,5 0 0 1,-5 0 0-5,4 0 0 2,3-4 0 1,-2-3 0 1,-4-3 0-3,1-5 0 0,-5 1 0 2,-1 0 0-1,-5 1 0 2,-3 11 0-4,4-2 0 4,-6 4 0-2,0 0 0 2,0 0 0-1,0 0 0-2,0 0 0 1,0 0 0 1,0 0 0-1,0 0 0 1,0 0 0 0,0 0 0 0,0 0 0-2,0 0 0 3,0 0 0 0,0 0 0-1,2 0 0 0,10-15 0-2,3-21 0 0,9-24 0 2,0-34 0-2,-4-38 0 3,1-29 0-2,-10-29 0 1,-4-18 0-2,-4-9 0 3,-3-1 0-2,0 1 0 1,0 6 0-2,0-2 0 2,-8-3 0 0,1-6 0 0,-2-1 0-2,-2-5 0 2,-2 7 0 1,3 4 0 6,-2 21 0-14,6 20 0 8,3 27 0-5,3 17 0 4,0 14 0-2,0 8 0 3,0 2 0-2,0 3 0 2,0 9 0-4,0 4 0 5,0 9 0-3,0 7 0 2,0 3 0-4,0 0 0 3,0 8 0 0,0-5 0 0,0-2 0-2,0-5 0 2,0 1 0 1,0-1 0-2,0 5 0-1,0 0 0 2,0 0 0 0,-13-1 0 0,5 4 0-1,-2 6 0 0,3 11 0 1,3 14 0 0,0 7 0-2,-1 10 0 3,4 5 0-2,-2 5 0 1,3 5 0-4,0 0 0 5,0 6 0-1,0 0 0 0,0 0 0-2,0 0 0 2,0 0 0 0,0 0 0-1,0 0 0 0,0 0 0 1,0 0 0 0,-3 0 0 0,1 0 0-2,-4 0 0 2,4 0 0-1,2 0 0 2,0 0 0-4,0 0 0 5,-2 0 0-2,-14 0 0 0,-8 0 0 0,-10 9 0 0,-11 1 0-1,3 4 0 0,-12 0 0-1,5-1 0 6,-3 1 0-8,2-3 0 4,5-1 0-3,0-7 0 4,-4 4 0-2,-3-2-121 1,-2 0-141-1,38-1-117 0,8 4-698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3T01:59:3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82">
    <iact:property name="dataType"/>
    <iact:actionData xml:id="d0">
      <inkml:trace xmlns:inkml="http://www.w3.org/2003/InkML" xml:id="stk0" contextRef="#ctx0" brushRef="#br0">13088 8002 504 0,'0'0'189'5,"0"0"-55"3,0 0-6-1,0 0-25 0,0 0-34 1,0 0-6 0,0 0-10 0,0 0 1-2,0 0 47 3,0 0-34-2,-119-5-13 1,61 5 1-2,-5 0-1 2,-8 0-11 0,-9 0 6 0,3 0-7 0,-5 0-3-2,-7 0-8 4,-1 0 0-2,-15 0-5-1,-6 0-1-1,-12-6 1 2,-4-1-9 0,-1-7 4-1,4 2-6 1,2-1 3 0,7 2-3-1,2-1 0 2,6 2-9-4,4 3-6 4,5-3 0-2,1 0 0-1,5 4 0 2,2 1 0 1,-2 3 0-2,5 2 0-1,-5 0 0 8,1 0 0-9,0 0 0 0,-3 0 0 0,-3 0 0 4,2 0 0-1,-2 0 0 0,5 0 0-2,5 0 0 1,1 4 0 2,2 5 0-2,3-3 0-1,3-2 0 3,2 6 0-1,15-5 0 0,6 0 0-2,7 2 0 1,6-7 0 2,-2 7 0-1,8-4 0-3,9 2 0 5,6-3 0-3,2 0 0 0,1 5 0 0,2-4 0 0,2-1 0 2,-5 3 0 0,2 5 0-3,-5 0 0 2,1-1 0 0,3 5 0 1,-2-5 0-3,8 2 0 1,4 1 0 0,-1 2 0 1,3-4 0-3,-1 1 0 3,4 1 0 1,0-5 0-2,-1 4 0-1,3 3 0 4,-2 0 0-4,0 8 0 3,-1 2 0-1,0 6 0 0,2 0 0 1,-4 3 0-4,4 3 0 3,-3-1 0-2,0 7 0 3,-2-1 0-2,-2 2 0 0,1 1 0-1,-3 5 0 3,6 0 0 1,-7 9 0-5,2-1 0 3,-3 6 0-2,6-6 0 3,-6 1 0-3,5 9 0 3,-2-2 0-2,-1 3 0 1,-2 1 0-2,2-6 0 2,-5-1 0 0,3 1 0 1,-2-4 0-2,6-3 0 1,-3-1 0-1,3-3 0 0,-1 7 0-1,5 0 0 2,-1-3 0-1,-1 2 0 2,3-9 0-1,2 0 0 0,0 1 0-3,-4 10 0 3,2-2 0-1,4-1 0 2,-3 1 0-2,3-10 0 1,0 0 0-2,-3-5 0 2,3-6 0 3,0 3 0-2,0-5 0-7,0 5 0 6,0 8 0 1,0 6 0-2,0-4 0-1,0-1 0 1,0 4 0 2,0-10 0-1,0 3 0-2,0 3 0 4,0 6 0-1,-3 7 0 2,3 0 0-10,-4 1 0 7,4-13 0-1,-6 0 0 2,6-6 0-3,-2-8 0 0,-4-5 0 3,3 3 0 1,0-5 0-5,1 16 0 3,2 1 0 0,0 7 0-2,-6-5 0 0,4-6 0 3,0-7 0-1,-1-4 0 0,0-7 0-3,3-2 0 8,-4-3 0-8,1 0 0 7,3 2 0-10,-3 6 0 4,0-10 0 3,3 2 0-2,-4-5 0 0,4-2 0 0,0-5 0 2,0-1 0-1,0 3 0-1,0-1 0-1,0 3 0 3,0 1 0-1,0 3 0-3,0 1 0 3,0-3 0 0,0-1 0 0,4-5 0-1,9 2 0 0,5-1 0 2,6-2 0-1,7 0 0-2,3-4 0 3,6-2 0-2,5 0 0 1,-3 0 0 0,6 0 0-3,1 0 0 4,6 0 0 0,6 0 0-2,8 0 0 1,10 0 0-2,7 0 0 2,10-2 0-3,6-1 0 4,2 0 0-1,6 3 0 0,-1-2 0-2,1 2 0 7,-6 0 0-8,0 0 0 2,-12 0 0 0,-2 0 0-2,-5 0 0 4,-2 0 0-1,5 0 0-2,3 0 0 2,4 0 0 2,8 0 0-1,-3-9 0-4,0-3 0 1,-5 2 0 3,-8 1 0-2,2 2 0-2,-7 1 0 4,4 4 0-2,1-1 0 2,2 3 0-1,-1 0 0 1,3-3 0-4,-8 3 0 3,-1 0 0-3,-1-3 0 4,-8 0 0-1,-7 1 0 0,5-1 0-2,-8 1 0 4,5-1 0 0,4 3 0-5,1 0 0 1,5 0 0 1,-1 0 0 2,0 0 0-2,-7 0 0-1,-4 8 0 2,2-3 0 2,-7 4 0-3,2-4 0-1,-2-2 0 1,2 3 0 4,1-5 0-6,-5 3 0 1,-10-2 0 2,2 1 0 0,-4-3 0 1,6 0 0-4,-5 3 0 2,4-3 0 2,-4 4 0-2,-3-3 0 0,-5-1 0 1,-10 2 0 1,-5-2 0-2,-11 4 0-1,-3-4 0 1,-5 0 0 1,-6 0 0 1,3 0 0-4,-3 0 0 3,0 0 0 0,0 0 0 0,0-24 0-1,0-23 0 3,0-22 0-3,0-4 0 1,0-11 0-4,0 1 0 5,-11-5 0-1,-2-6 0 0,3-6 0-2,4-11 0 2,4-4 0 1,-3-3 0-2,1-12 0-2,1 1 0 4,3-6 0-1,0-2 0 0,0-3 0-1,0 6 0 1,0 10 0 0,0 10 0 0,0-1 0-3,0 5 0 3,0-2 0 0,0 5 0 0,0 7 0-3,0 6 0 5,0 8 0 1,-5 1 0-6,3 1 0 1,-1 5 0 0,1 3 0 4,-1 1 0-3,-4 8 0-2,1 4 0 4,-2 1 0-1,-4 1 0-1,5-3 0 0,-3 2 0 1,5-3 0 0,-4 2 0 0,5 3 0-2,-3 5 0 3,6 7 0-2,-2 9 0 4,3 3 0-6,0 3 0 1,-3 2 0 1,3 5 0 2,-6 1 0-3,5 6 0 2,-2 5 0 0,3 3 0 0,-3 3 0-3,0 2 0 3,-4 1 0 0,-3-3 0 1,3 0 0-2,-5-7 0-1,-4 5 0 3,-4-7 0-2,4 6 0-1,-3 1 0 5,-1 1 0-4,4 4 0 1,-6 5 0-3,1 0 0 3,-6 0 0-1,3 0 0 2,-4 8 0-3,1 13 0 2,-6 2-145 1,-10 6-82-2,28-17-113-1,-2 3-351 3</inkml:trace>
    </iact:actionData>
  </iact:action>
  <iact:action type="add" startTime="15917">
    <iact:property name="dataType"/>
    <iact:actionData xml:id="d1">
      <inkml:trace xmlns:inkml="http://www.w3.org/2003/InkML" xml:id="stk1" contextRef="#ctx0" brushRef="#br0">13064 13422 596 0,'0'0'260'6,"0"0"-141"2,0 0-39-2,0 0-6 2,0 0 1 0,0 0 54 0,0 0-40-2,-168 0-5 2,89 0-7 0,-16 0-13 0,-13 0-3-2,-20 0 5 2,-9 0-3 0,-3 0-20 0,-7 0-3-1,1 2-9 0,-4-2 3 13,4 0-12-17,2 0 4-3,7 0-12 8,10 0-14-1,1 0 0 2,12 0 0-4,4 0 0 4,2 0 0 1,12 0 0-1,5 0 0-3,12 0 0-1,2 0 0 3,2 0 0 1,-1-2 0-5,3-1 0 5,1 3 0-1,-7 0 0 0,8 0 0 1,1 0 0-3,9 0 0 3,7 0 0-4,1 0 0 1,5 0 0 2,-2 0 0 1,9 0 0-1,-5 0 0-2,1 0 0 4,0 0 0-2,-2 0 0-1,2 0 0-2,6 5 0 4,2 0 0-2,7 0 0 3,8-1 0-6,9-1 0 4,4-3 0-1,5 0 0 1,0 3 0-2,-2 7 0 3,-1 10 0-1,-3 4 0 0,6 8 0-2,-3 4 0 2,3 3 0 0,4 1 0 2,-1 8 0-3,-2 0 0 3,0 10 0-6,3 5 0 4,-6 2 0-4,6 6 0 7,0 4 0-5,0-4 0 4,0 0 0-6,0 0 0 5,0 1 0-2,0-2 0 1,0 3 0-2,0 6 0 2,6 2 0 1,0-2 0-2,-5 11 0 0,6 0 0 0,-3-2 0 1,0 0 0 0,4-9 0 2,-6-4 0 3,0-3 0-12,3 5 0 5,1 0 0-1,-2-4 0 5,8-3 0-3,-7-2 0 1,8-11 0-2,-5 3 0 2,2-6 0 0,2 7 0 0,-4-1 0-1,6-4 0 4,-1 3 0-6,1-5 0 5,-6 8 0-5,2 1 0 1,-4-1 0 1,-3 1 0 4,-2 0 0-7,-1-1 0 5,0 10 0-2,0 1 0 4,0 0 0-6,0-1 0 0,0-9 0 4,0-11 0-1,0 3 0-2,0-6 0 2,-10 4 0 2,0-1 0-2,2-4 0-3,1-4 0 2,0-4 0 2,3-9 0-2,-5 1 0 0,8-3 0 0,-2 2 0 1,3-2 0 1,-3-3 0-4,0 5 0 3,3-2 0 0,0 5 0 0,-5 1 0 0,0 2 0 0,3-8 0 0,-3-10 0-2,5-8 0-1,0-5 0 3,0-4 0 0,0 1 0 1,0-3 0-3,27 8 0 5,27-8 0-4,19 0 0 0,5 0 0-2,19 0 0 2,4 0 0 2,-3 0 0 0,2 0 0-3,-8-8 0 1,5 8 0 1,-3 0 0 0,0 0 0-1,0 0 0 2,-1 0 0-2,9 0 0 7,-2 2 0-12,-1 4 0 3,-5 0 0 3,-4-6 0-1,-2 5 0 0,-5 1 0 0,0 0 0 4,3 2 0-5,-4 3 0-1,7-3 0 5,-5 3 0-4,5-3 0 3,-7 0 0-4,-3 5 0 4,-3-1 0-1,0 2 0 0,1-13 0-2,-4 5 0 4,-4 0 0-5,-1-1 0 6,-8 1 0-6,4-6 0 2,-1 0 0 1,-2 6 0 0,2-4 0-2,-9 0 0 2,0 5 0 1,-11-7 0-3,-5 2 0 0,-8-2 0 3,-3 0 0-1,1 0 0 0,-5 0 0-2,3 0 0 2,-2 0 0 1,2 0 0-2,-2 0 0 2,-3 0 0-2,-1 0 0 2,5 0 0-3,-4 0 0-1,5 0 0 2,-2 0 0 2,-3 0 0-1,-1 0 0-2,-1-2 0 2,0 2 0 0,5 0 0 0,0 0 0-2,0 0 0 2,1 0 0-1,-10 0 0 2,-3 0 0-4,-5 0 0 4,-2 0 0-1,-2 0 0-1,-1-4 0-1,6-3 0 3,1-12 0-2,2-18 0 4,0-16 0-7,-2-22 0 4,-4-9 0 0,-3-14 0 0,2 2 0-2,2-10 0 2,-4-9 0 1,5-10 0-2,-4-9 0-1,-3-3 0 3,0-7 0-2,0-3 0 2,0-11 0-4,0 11 0 3,0 8 0 0,0 9 0 0,0 8 0-2,0 10 0 5,0 5 0-6,0 4 0 5,0 4 0-6,0 1 0 4,0 2 0 1,0 0 0-2,0-2 0 1,0-1 0-2,0 0 0 4,0 3 0-4,0 12 0 0,0 5 0 2,0 7 0 2,0 12 0-4,0 2 0 0,-3 5 0 2,-6-2 0 1,-3 0 0-2,-2 0 0-1,10 2 0 5,-6 2 0-6,2 4 0 4,3 4 0-4,1 2 0 4,0 6 0-2,0-1 0 2,2 0 0-3,2 1 0 1,-3-1 0 3,1 4 0-4,-1-4 0 7,-1 0 0-10,1-2 0 3,0 2 0 2,0 7 0-2,-1 2 0 2,2 6 0 1,0 2 0 2,-3 8 0-7,5 0 0 2,0 4 0 1,-2 1 0 1,2 2 0-1,-5 4 0 1,4 0 0-1,1 0 0 1,0 0 0-1,0 0 0 0,-3 0 0 2,3 0 0-2,0 0 0-1,0 0 0 2,0 0 0 0,0 0 0 0,0 0 0-2,0 0 0 2,0 0 0 0,0 0 0 0,0 0 0-2,-3 0 0 3,-7 0 0-2,-5 27-37 2,-9 7-103-3,-14 4-76 4,22-24-102-1,5 0-354-1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90">
    <iact:property name="dataType"/>
    <iact:actionData xml:id="d0">
      <inkml:trace xmlns:inkml="http://www.w3.org/2003/InkML" xml:id="stk0" contextRef="#ctx0" brushRef="#br0">31373 9425 322 0,'0'0'135'4,"0"0"-46"3,0 0 4-4,0 0-10 5,0 0-17 1,0 0-4 3,0 0 22-10,0 0 11 6,0 0-5-1,0 0-17 4,33-19-22-7,-33 19-11 5,0-9-20-4,-33-4-3 3,-21-4 29-2,-19-4-15 3,-12 2-2-2,-19-3 0 13,-12 5-7-15,-14 4 12-5,-18 7-13 10,-3 4 12 9,-4 2-2-17,-4 0-6-2,18 0-8 15,-2 12 5-9,9 19-9-5,-3 7 4 7,-2 6-2 5,-2 6-3-11,11 7 1 10,9 9-10-9,14 10 1 13,9 11 3-11,11 7-3-5,4 6 5 9,9 7-1 7,6 10-2-12,9 16 3-4,14 15 4 8,6 7-6 1,10 4 6 6,18 7-4-13,11 4-4 13,0-1-1-10,40-2 3-5,29-17-3 9,22-8-2-4,29-4 4 13,37-2-2 1,35 2 1-17,29-7-3-2,26 0-2 0,29-10-2 9,22-20 2-3,28-17 0 8,18-25-1-12,-8-25 1 9,-8-28 4-9,-27-6-1 9,-29-49-3-8,-24-44-6 7,-36-30 0-4,-22-33 6 3,-31-24 1 5,-32-25-1-13,-33-13-6 9,-35-13 6-8,-41-13 3 13,-18 1 0-13,-42-9-2 7,-56 11 1 9,-24 17-1-16,-22 19-1-2,-16 27-3 10,-9 29-3-6,-14 36-31 14,-31 31-40-16,-19 32-57 1,-23 28-54 7,159 22-126-2</inkml:trace>
    </iact:actionData>
  </iact:action>
  <iact:action type="add" startTime="8562">
    <iact:property name="dataType"/>
    <iact:actionData xml:id="d1">
      <inkml:trace xmlns:inkml="http://www.w3.org/2003/InkML" xml:id="stk1" contextRef="#ctx0" brushRef="#br0">33256 7855 390 0,'0'0'184'7,"0"0"-110"-7,0 0-3 6,0 0 25 0,0 0-38 8,0 0 16-13,0 0 12 9,-77-6-27-5,46 6-12 4,-4 0 1 1,-6 4 0-6,0 3-11 4,0 5 5 0,-4-1-14-3,0-1 2 4,-1-1-11-2,-2-1 0 1,-5 0 0-1,3-4 2 1,-4-4-4 18,3 0-3-26,5 0-1 1,2 0 1 4,-3 0 5 5,5 0-8 4,-2 0 2-9,2 4-1-5,-3-1-1 9,-4-3 0 0,-8 0-3 6,-1 0 5-10,-6 0-12-5,-6 0 1 10,-3 0-1-5,-6 0-1 1,-3 0 0 5,9 0 1 1,-3 0 5-10,1 0-6 8,0-3 4-6,-7-5-2 6,-5-3 2-7,-5-3-3 6,-8 0 3 5,-4-3-4-11,5 4 3 16,-4-3-3-14,-1-1 3-2,6 4-1 5,8-3-1 2,1 7 2-8,5 1-1 6,2 2 1 5,-6 1 2-8,11 3-4-5,-5 2 6 10,6 0-3 6,-3 0-1-12,-6 0-1-4,-4-4 0 8,2 2-1 7,-9-2 2-13,2 2-2 18,3-3 0-17,2 2-1-2,5 0 0 3,-1 1 2 4,-6 2-2 7,0 0 0-12,-7 0 3 4,0 0-3-1,2 0 1 2,0 0 2 8,6 0-2-12,0 0 1-4,4 0-1 12,4 0 0-8,0 0 2 6,0 2-2-6,3 7 1 4,-1 1-1 2,5 1 3-6,-1 1-2 7,6-5 0-5,0 5-1 1,3-1 1 4,-2-1-1-7,-5 2 5 4,1-2-4-1,-10 1-1 2,1-3 1 3,-6 1-1-10,0-3-1 11,4-4-2-11,1 0 0 13,3 5 2-13,-2-5 0 6,-3 4-1-5,-2-2 1 7,-5 3 0 5,-5-2 0-4,5 0 1-8,-1 1-1-2,1-2 0 7,1 3 0-1,1 1 1-2,-2-4 1 7,3 6-2-4,2-3 0-3,-5 3 2 5,4-3-1-5,-3 5 0 3,6-4 1 3,-4 3-1-9,2 1 2 13,-8 0-1-13,-5-1-1 7,-4 0 2-5,-6 1-3 6,4-8 0 0,6 4-1-5,0-4-1 2,0-3 2-2,-1 3-2 3,-7-2 2 2,3 4 0-7,0-2 0 9,3-3 2-7,9 1-2 9,1 4 1-11,11-2 1 5,-1-2-2-1,6 3 2-1,-1-1 0 0,0 1-1 5,5 0 1-6,-4-3 0 3,2 5 1 8,2-4-1-12,-1-3 0 1,0 0-1 7,1 0 1-10,-9 0 0 13,0 2-1-13,-4 1 2 5,-5 5-1-2,4 0 2 4,1 4 0-4,2-2-1 5,1 0-2-6,0 2 0 8,-2-1-1-7,-8-5 0 8,0-4-1-12,-5-2 1 11,2 0 1-7,1 0 0 18,4 0 0-18,1 0-1-4,6 0 0-1,5 0 0 63,-4 0 1-60,3 0-1-3,-3 0 1 0,-4 0 0 1,0 0-1-1,-1-2 0 0,-3 2 1 1,-6-6 4-1,-3 2-4 14,-11-3 2-12,-6-1-1 6,-8-3 2-3,-7-1-1 1,-1 4-1 2,6-1-2 11,-9-1 1-15,5 5-1-4,-7 3 2 9,0-1 0 5,7 0 1-12,5 3 1 22,1-4-3-17,4 2 3-5,3 0-2-1,1-1 1 0,1-2-2 9,2 1 2-3,-3-1 2 0,-2 3-2 0,-9-2 0 3,-9 2 0-6,-2-2 0 5,-3 4-3-3,4 0 0 6,-5 0-1-6,-1 0 0 7,-5 0 1-11,4-2 0 6,5-3 1-4,2-1 0 5,3 0-1-4,4-1 2 7,6 1-2-8,4 4 1 5,2-4 1-4,-1 3-1 6,-5 0 2-4,-2 1-1 9,-8-1-2-9,-8 1 2-6,1 2-2 11,4 0-1-11,-4 0-3 14,3 0 3-13,-7 0 0 4,-2 0 1 4,-1 0 0-7,-2 0 0 3,1 0 2 7,-1 0-1-10,1 0 1 6,5 0-2 1,-6 2 2-5,-5-2 1 9,-3 3 1-11,-12 2-1 8,-4 2-1-9,-2-3-2 7,-6 4-3-6,-4-4 1 6,1 1 2 3,-4-3-1-6,7 1 1 2,3-3 0-4,5 0 1 6,2 0 2 6,7 0-2-12,-2 3 4-4,-6 4-2 10,-1 7 1-2,0 1-3-4,1 1-1 6,3 3-3-3,-2 3 2 7,0 0 1-11,6 2 0 5,13-1 1-4,7-3 0 4,15-3 0 0,8 0 1 1,14-3-2-4,16-3 0 3,14-3 2 2,13-3 0-5,14 3-2 4,7-2 1 0,8 2 0-4,9-3-1 4,7-1 0-3,12-4 0 1,1 3 0 3,6-3 0-7,2 0 0 8,0 0 0-3,0 0 0-5,0 0 0 7,0 0-2-3,0 0 4 1,0 0-1-1,0 0-1 0,0 0 1 0,0 0-3 4,0 0 3-9,0 0-1 7,0 0 1 1,0 0 1-4,0 7-1 2,-5 10-1-2,-2 12 2 4,-2 7-1-2,1 11 1-3,-4 8-1 5,5 8 0-1,0 16 0-4,2 6-1 2,-2 8 2 3,5 0-1-5,-5-1 0 8,7 2 1-11,-4-7-1 14,2 3 0-14,0 0 5 13,-8 1-1-11,4 0 3-4,-2 3 5 9,1-3 1 3,0 3-1-10,2-2-8 5,2 4 5 3,-2 3-4 4,5 7 0-12,0 3 1 5,0 1-2-1,0-6-4 2,0-8 1-4,0-6-1 7,0 1 1-3,0-4-1 5,0 0 0-11,0-3 1 6,-2-1-2-3,0 2 2 4,2-5-2-1,0-4 2-1,0 1-2 2,0-2 2-5,-3 4-2 20,0-3 0-22,-4-8-1-1,1-8 1 9,1-5 0-8,2-7 0 111,-4-3 1-110,3-2-1-2,-1 10 0-1,-5 3 1 0,8 4-1 0,-4 2 0 0,2-2 1 1,-2 8-1-1,3 3 0 0,-2 2 0 0,-1 2 0 0,-1-9 0 1,1-13 0-1,-1 0 0 0,6-16 0 2,1-8 1 3,0-6-1 2,-4 0 0 3,1-2-1-3,0 4 1 1,-1 2 1-1,4-1-1 8,0-2 0-10,0-5 0-5,0-6 0 8,0-1 0 2,0-7 0-6,0 1 0 5,0 4 0 1,0 5 1-3,0 1-1-3,0 3-1 5,0 0 1-1,0 1 0 2,0-3 0-3,0-5 0 0,0 0 0-1,0-10 1 3,4 3-1-3,-1-2 0 3,-3-1 1-4,3-2-1 5,1 0 0-6,-4 0 1 5,14 0 0 1,7 0 1-1,10 0-2-2,9 0 1-2,-1 0-1 14,6 0 0-15,7 0 1-4,6 0-1 9,6 0 0 0,1 0 0-4,4 0 0 4,1 0 0-5,9 0 0 7,3 0 1-4,3 0 0-3,5 3 0 8,6 9 0-7,0-1 0 8,5-3 0-12,4 2 2 12,3 2-3-11,5-1 0 13,-6-3 0-13,8 3 0 7,-3-6 0-5,-3 0 0 8,7-2 0-9,-4-3 0 9,1 0 0-8,-4 4 0 5,-8-4 0-5,-7 3 0 7,-3-3 0-3,-2 0 0 14,4 0 0-19,2 0 0-1,8-15 0-2,1-7 0 13,-2 6 0-11,2 2 0 12,0 1 0-12,-4 4 0 11,1 2 0-11,-1 4 0 7,0-1 0-2,0-4 0 4,2 1 0-9,-5-2 0 9,-1 3 0-6,5 2 0 10,-2 0 0-12,8 4 0 2,3 0 0 3,-4-1 0-1,-2-3 0-2,-6 1 0 3,-7-7 0 3,2 4 0-6,2-2 0 6,-1-4 0-4,1 5 0-1,5-3 0 9,-5 3 0-11,1 2 0 0,-2 2 0 6,-7-1 0-7,5 3 0 6,-3 1 0-4,0 0 0 4,-5 0 0-2,0-4 0 9,-2 4 0-14,-5-2 0 6,-4-1 0-5,1 3 0 7,-5-2 0-5,4 2 0 2,3 0 0 10,2-4 0-15,0 4 0 6,-5 0 0-5,3 0 0 7,-7 0 0-4,2 0 0 9,-5 0 0-13,2 4 0 14,-2 3 0-12,0-2 0-4,8 2 0 7,0-5 0 4,8 4 0-6,6-2 0 3,-4 6 0 2,4-3 0-6,3 2 0 6,1-4 0-5,5 4 0 7,1-1 0-8,3 4 0 3,4 0 0 3,2 0 0-6,-3-5 0 5,5 5 0 5,-3-4 0-12,1 0 0 6,-1-4 0 4,4 5 0-10,-2-2 0 5,2-6 0 12,0 3 0-16,-7-2 0-3,-4-2 0 8,2 0 0 7,2 0 0-14,5 0 0 8,0 0 0-4,2 6 0 1,0-1 0 5,6 3 0-8,-5-2 0 6,5-1 0 1,0 1 0 3,-1-1 0-12,-1-2 0 7,4-1 0 1,-6 1 0-4,0-3 0 5,3 4 0-6,3 0 0 58,4 4 0-58,-2 4 0-2,-1-2 0-2,-4 2 0 0,4-3 0 0,2-2 0 0,3 1 0 0,2-3 0 1,-2 2 0 11,1-2 0-10,-3-5 0 13,-1 2 0-13,0 1 0 8,-2 0 0-6,-1 1 0 5,-5 0 0-3,-3 1 0 3,-4-2 0-5,1-3 0 3,-4 3 0 6,3 1 0-9,-2-4 0 4,-1 0 0 9,-8 0 0-16,-4 0 0 5,-3 0 0 0,1 0 0 2,1 0 0-1,4 0 0 5,5 0 0-10,7 0 0 6,-3 0 0 1,3 0 0 0,1 0 0-5,4 0 0 3,1 0 0 3,5 0 0 3,1 7 0-5,1 2 0-8,-1 2 0 9,8-2 0-2,-5-2 0-2,6-2 0 4,4 0 0 3,3 3 0-9,-6-2 0 7,-1 0 0-6,4-6 0 4,-1 0 0 2,14 0 0-7,0 0 0 8,7 0 0 1,4 0 0-10,3 0 0 5,3 0 0 4,4 0 0-7,-2 0 0 6,-2 0 0-5,0 0 0 2,1 0 0 3,-1 0 0-4,-9 0 0 3,-2 0 0-3,-5-6 0 5,7-2 0-8,4 2 0 13,2-1 0-14,5 4 0 7,-3 0 0-7,3-1 0 8,1 4 0-3,-3 0 0-1,-5 0 0 4,8 0 0-4,-3 0 0 3,-4-2 0 5,1-5 0-12,-8 0 0 6,-5-1 0-4,3-3 0 3,2 0 0 5,6-2 0-6,-5 1 0 2,-5 4 0-1,-3 3 0-2,-6 0 0 8,-8-1 0-11,-8 3 0 8,-10 2 0 4,-6 1 0-9,-8-4 0-5,-5 4 0 11,-2 0 0-5,4-2 0 11,4-1 0-13,2-4 0-4,-3 0 0 11,-2 2 0-7,-11-2 0 3,-9 6 0 5,-4-6 0-8,3 2 0 5,1 2 0-1,7 3 0 0,7 0 0 0,-3 0 0-4,0 0 0 7,0 0 0-5,-10 0 0 7,-3 0 0-11,-8 8 0 7,-1 0 0-4,-6 4 0 7,-10-7 0-9,-10 1 0 6,-6-3 0-3,-12 0 0 39,-6-1 0-44,0 3 0-1,-4-2 0 0,4 3 0 0,3-3 0 1,10-1 0 6,0 3 0 0,-1-5 0-1,3 4 0 3,-8-4 0-1,-6 0 0-4,-8 0 0 5,-3 0 0-2,4 0 0 1,-7 0 0 2,3 0 0-4,2 0 0-1,-2 0 0 4,5-6 0 0,-5-18 0-1,3-13 0 7,-7-11-5-10,0-24-6-5,0-9 1 10,0-21 3-3,0-15 1 2,-3-23 5 3,-5-18-2-10,-2-22 2 12,4-10 1-12,-1-7 0 5,-2 3 0-1,-2 17 0 1,-4 12 0 9,-6 12 0-14,2 11 0 8,1 8 1-8,1 2 0 8,3 7-1-6,1 2 1 7,5 1-1 1,-1-5 0-11,2-5 0 8,2-2 0-5,-4 3 0 6,-1 2 3 6,-1 6 3-15,-5 6-4 10,1 6-1-9,-1 3-1 6,-1 7 1-1,3 0 1 0,-3-4 0 8,-1-2-1-14,-3-4-1 13,-6-5 0-12,7 5 1 18,-1 8 2-16,3 8-3-4,4 5 1 1,1 0 0 10,0 0 0 2,8-1-1-11,-1 7 0 9,3 4 1-6,3 7-1 3,0 0 2-3,0 8-2 3,0 3 2 1,0 1-2-3,0 4 0 2,0-3 2-1,0 0-2 2,0 5 0-4,0 6 1 3,0 7 0 7,0 2 0-13,0 5 0 11,0 4 0-10,0 4 0 4,0 5-1-3,0 8 3 4,0 7-3 1,0 0 0 6,0 7-4-14,0 0-9 6,0 0-48-1,0 0-49 2,0 28-57-3,0-6-112 6,-4 8-92-2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0">
    <iact:property name="dataType"/>
    <iact:actionData xml:id="d0">
      <inkml:trace xmlns:inkml="http://www.w3.org/2003/InkML" xml:id="stk0" contextRef="#ctx0" brushRef="#br0">29464 4502 829 0,'0'0'236'3,"0"0"-116"9,0 0-15-11,158 0 13 7,-91-22-32-2,17-1-6 1,23 5-10 2,27 4 13 3,27 2-9-2,21 7-23-9,20 3 0 5,11-1-11 0,7 3-4 21,7 0-12-27,-3 0-7 0,2 0 10 13,-8-7-27-13,-3 0 0 9,-13-5 0 1,-23-4 0 0,-14 9 0-8,-20 1 0 6,-27 6 0 3,-25 0 0-8,-21 0 0 5,-35 0 0 8,-21 0 0-14,-11 0 0 2,-5 0 0 1,0 0 0 3,-5 0 0 2,-52 6 0-2,-37 17 0 6,-43 0 0-12,-32 2 0 20,-39 0 0-17,-40-6 0-5,-41-6 0 0,-21-10 0 10,-16-3 0-2,7 0 0-3,23-3 0 3,22-16 0 0,34-4 0 8,40 8 0-12,38 3 0-4,35 10 0 10,34 2 0 3,27 0 0-11,35 0 0 7,18 0 0-3,13 0 0 1,0 0 0 2,0 0 0-5,42 0 0 6,34 0 0-3,30 0 0 1,47 16 0 14,41 7 0-20,43-2 0-1,31-7 0 3,11-7 0 12,-5-7 0-15,-12 0 0 19,-19 0 0-17,-20-16 0-3,-20-16 0 8,-23-4 0-2,-16 1 0 1,-30 4 0-1,-28 6 0 9,-31 12 0-13,-33 2 0 6,-22 9 0-4,-18 2 0 6,-2 0 0-5,0 0 0 6,-64 13 0-3,-45 25 0-1,-49 14 0 1,-55 0 0-4,-54-10 0 5,-43-18 0 6,-31-13 0-13,-2-11 0 13,38 0 0-11,45-4 0-4,52-13 0 10,59 0 0-6,56 8 0 19,40 2 0-20,38-5 0-3,15-1 0 12,17-4 0-11,38 13 0 8,0 4 0 8,-6 0-45-13,-16 46-134-4,-19-19-132 9,-9 6-334 6</inkml:trace>
    </iact:actionData>
  </iact:action>
  <iact:action type="add" startTime="8779">
    <iact:property name="dataType"/>
    <iact:actionData xml:id="d1">
      <inkml:trace xmlns:inkml="http://www.w3.org/2003/InkML" xml:id="stk1" contextRef="#ctx0" brushRef="#br0">15708 6561 287 0,'0'0'167'5,"0"0"-49"-2,0 0-6 9,0 0 4-7,0 0-29-1,0 0-5 2,0 0 3 1,0 0-8 2,6 0-6-4,-17 0 23 8,-26 0-9-11,-8 0-15 8,-7 2-18-5,-9 0-9 2,-7 5-5 2,-1-2 0-1,-13 0-2-3,-6 5 4 16,-5-3-9-20,-6 5-9 17,-1-5 6-18,-2 1-8 0,-8-2-4 15,0 0 3-14,-6 5-3 10,-9-3 1-8,-3 6-3 7,-5-1-4 13,-4-2-2-19,0 3 4-3,3-3-4-1,7 3 2 9,0-3-3-4,10-1 0 6,5 1-2-4,3-5 3 0,10 2 2-3,9 0-2 5,5 3-3 1,6-5 2-4,0-4-1 2,-7-2-3-1,2 0 1 3,-8 0-1-6,0 0-1 7,2 0-2-6,4 0-1 18,1 0 0-21,-2 0-1 0,0 0 2 3,6 0-1 1,2 0 1 6,4 6 0-10,13 7 1 12,0-2-2-11,14-3 3 7,6-2-1-8,15-4-1 8,7-2-1 7,8 3 1-15,5 1 0-2,0-4 0 9,-2 2 1-2,5-2-1 2,3 0 0-2,-2 0 0 3,3 0 0-6,0 0 1 5,-7 3-1-2,2 2 0 1,-2 4 0-3,-2-1 0 11,-1 4-4-14,1 5 2 16,1 2 2-13,-4 10 0-5,1 1 1 8,3 5-2-1,-4 3 1 2,-3 1 0-3,-1 1 0 8,4 6 0-13,0 9 1 8,3 12-1-5,6 9 1 14,-3 14-1-12,2 6 0-6,2 2 0 8,-2 4 0-3,-3-6 1 4,3 0-1 10,-3 0 0-17,1-4 1-2,1 7-1 9,-1 0 0 0,2 0 1 4,1 11-1-11,3 5 0 12,-3 3 1-9,3 8-1 3,0-4 1-6,0 0 0 4,0-6-1 21,0-4 1-24,0 1-1-3,0 0 0 1,0-2 1 7,0-4-1 4,-4-6 0-9,2-5 0 13,-5-11 1-13,3-6 0 1,0-10-1 1,-2 1 0 2,2 5 0 5,1-2 2 9,0-2-2-21,3-10 0 0,0-14 2 7,0-11-2 1,0-10 0-3,0-4 0 2,0-5 1 17,0-1 0-21,0-1-1-3,0 4 1 20,0-2 1-19,3 3-1-1,0-4 1 15,1-2-2-13,-4-5 2 9,0-5-2-10,3-4 0 3,-3 0 1 6,7 0 3 0,6 4 2-2,9-2-5-4,2 3 0 5,7 0 0 0,9-5-1 6,6 0 1-10,21 0-1-5,12 0 1 9,10 0-1 4,16 0 1-12,4 0 1 7,-2 0-1 13,-1 0 0-19,4 0 2-2,3 4-3 8,-2 2 0 0,-1 1 0 2,-8-4 0-8,2-3 0 27,1 0 0-26,3 0 0-3,8 0 0 0,15-3 0 9,0-16 0-2,-1 1 0 3,-12 2 0 1,-9-1 0-8,-12 3 0 8,-2 0 0-9,-9 3 0 11,0 0 0-11,-7-1 0 8,-3 5 0-7,-1-1 0 6,1-4 0-1,0 2 0 2,-3-4 0-5,4 3 0 3,-1 0 0-2,3 0 0 3,3 6 0-2,-1 0 0-3,1-1 0 6,1 0 0-1,-1 1 0 5,-7 0 0-10,2-2 0 0,-6 0 0 4,-2-2 0 1,-5 2 0-4,-1-1 0 2,-8 3 0 3,0-5 0-6,-4 8 0 6,-9-4 0-5,2 4 0 10,-7-1 0-13,-5-3 0 6,-4 4 0-1,-5-2 0 1,2 4 0 9,-4 0 0-11,0 0 0-4,-2 0 0 4,3 0 0 4,-3 0 0-9,-9 0 0 8,2 0 0-3,-5 0 0 3,-4 0 0 0,0 0 0-5,-3 0 0 6,0 0 0-2,0 0 0-2,0 0 0 2,3-4 0 1,4-19 0-3,-4-17 0 2,1-16 0 3,4-14 0-1,-8-9 0-2,0-15 0-8,0-12 0 9,0-13 0-2,0-6 0 5,-12 0 0-10,2-5 0 13,1 10 0-13,1 9 0 10,1 4 0-11,3 8 0 7,-1 1 0 2,0-10 0-6,-5 2 0 8,3-7 0-9,1 0 0 6,1-5 0 4,5-8 0-11,0 0 0 7,0-1 0 0,0 2 0 3,0 8 0-11,0 2 0 9,2 8 0-7,5-1 0 4,-7 10 0 8,0 4 0-13,0 3 0 7,0 1 0-5,0 2 0 5,0 6 0 0,0 3 0-4,0 5 0 8,0 8 0-10,0 9 0 5,0 16 0 1,0 10 0-3,0 14 0 9,0 13 0-14,0 1-26 8,0 3-20-7,0 0-40 5,0 0-68 1,-15 0-47 3,4 15-81-4,6 0-378-3</inkml:trace>
    </iact:actionData>
  </iact:action>
  <iact:action type="add" startTime="13224">
    <iact:property name="dataType"/>
    <iact:actionData xml:id="d2">
      <inkml:trace xmlns:inkml="http://www.w3.org/2003/InkML" xml:id="stk2" contextRef="#ctx0" brushRef="#br0">2677 15167 738 0,'0'0'192'3,"0"0"-72"-2,0 0-7-1,185-42-48 6,-127 25-8 2,5 1 19 1,11 1 1-3,5-2-12 0,12 0-5 2,7 3-7-2,3 1-7 1,14 2-13 0,9-5-6 0,12 0-1 3,14-3 2-2,8-3-12 7,6 6 4-13,-2-1 0 6,-6 0-3 0,1-2-1 3,-5-1-2-9,-9-1-3 7,-7-4-7-1,-9 2 0 1,-7-3-4-3,-1-1 3 6,-5 1 1-10,-1 2 0 3,-3 9 2 2,-7 1 3 3,-4 7 8 8,-1 5-4-15,-5 2-5-3,2 0-3 9,-15 0 3 4,-9 0-1-11,-18 0 0 11,-13 0-4-8,-12 0 0-5,-7 0-3 12,-8 0 0-8,-3 0 0 5,3 0-11 1,-4 0-31-5,-3 0-22 2,4 0-45 0,-7 0-46 4,-3 0-120-7,0 0-200 3</inkml:trace>
    </iact:actionData>
  </iact:action>
  <iact:action type="add" startTime="14253">
    <iact:property name="dataType"/>
    <iact:actionData xml:id="d3">
      <inkml:trace xmlns:inkml="http://www.w3.org/2003/InkML" xml:id="stk3" contextRef="#ctx0" brushRef="#br0">9453 15216 530 0,'0'0'257'6,"0"0"-131"-5,0 0-23 13,157-55-29-12,-109 48-36 7,5-3 1-4,18 0 16 4,11 1 2-7,6-1 5 8,20 3 4-3,7-3-11 8,11 0-19-14,15 1-8 5,5 4-8 2,4 2 1 1,-5 3 4 15,-2 0-10-23,-2 0 1-1,-4 0-4 13,-5 0 2-12,-1 0-3 13,-7 0 5-14,2 0-4 10,-5 0-3-3,1 0-1 1,-5 0-6-3,-3-3 0 3,-4-3-2 10,-10-2 0-14,-14 0 0-4,-3-3 2 10,-7 0 0-7,-2-1 8 7,-7 0 1 0,3 4 1-5,-6-1 0 8,3 1-1-10,-1-3-3 5,2 3-4 3,-8 1-1-8,0-3 2 4,-5 4 0 10,-3 5 9-12,0 1 6-5,0 0 6 12,-4 0-3 6,-1 0-13-15,-2 0-4-2,-3 0-1 5,2 0-4-2,1 0-1 5,-3 0 0 0,-2-6-1-4,-3 0 1 5,-9 2-1-3,0 0-3 0,-6-2-12 6,0-1-39-10,-1-7-51 2,-4-8-69 9,-13 12-118-11,-1 0-365 10</inkml:trace>
    </iact:actionData>
  </iact:action>
  <iact:action type="add" startTime="15430">
    <iact:property name="dataType"/>
    <iact:actionData xml:id="d4">
      <inkml:trace xmlns:inkml="http://www.w3.org/2003/InkML" xml:id="stk4" contextRef="#ctx0" brushRef="#br0">18786 15267 636 0,'0'0'246'13,"0"0"-107"-12,206-56-29 1,-138 33-20 2,6 5-50 2,12-2-3 2,9 7 6 1,8 1 3-6,7 10 0 2,5-4-4 3,-3 1-10-1,1-3-7 0,5-5-15 0,-2-4 10 2,5-3 0-1,2 1-5-2,-2 0-4 23,-8 0-3-27,-2 0-1-2,-1-1-1 1,0 1 3 9,-1 0-1-6,-5 0-1 4,-3 5 0 10,-11-3 3-11,-1 7 1-7,-10 0 2 11,-5 1-1-9,1 1 1 6,-6-1-5 3,2 2-2-8,1 0 0 6,7 5 2-1,-3-1-1 2,1 1 1-5,1 2 2 2,-7 0 0 1,-5 0 2-3,-1 0 4 6,-2 0-4-8,-2 0-2 5,-1 0-1 3,4 0-2-3,-1 0 4-4,2 0-6 3,2 0-1 2,-3 0-1 0,-1 0 2-4,1 2 7 4,4 1-2 2,-4-1-1-8,5 5-1 8,4 0-3-6,-1 2 5 14,3 1 9-16,-6 0-5-3,-7-5-3 9,-7-3-2 0,-7-2-4-4,-19 0-2 4,-9 0-3-2,-7 0 0 0,-6 0-6 0,-7 0-48 0,0-2-68-1,0-29-74 2,-27-12-33 1,5 23-111 1,2 7-612-7</inkml:trace>
    </iact:actionData>
  </iact:action>
  <iact:action type="add" startTime="16561">
    <iact:property name="dataType"/>
    <iact:actionData xml:id="d5">
      <inkml:trace xmlns:inkml="http://www.w3.org/2003/InkML" xml:id="stk5" contextRef="#ctx0" brushRef="#br0">25469 15131 232 0,'0'0'443'5,"0"0"-261"-3,0 0-71 2,155-57-22 6,-110 41-42-8,10 1 3 6,3 0-4-1,9 3 7 1,8 4 21-2,7 5-5 2,12 3-5 1,8 0-18-3,1 0-17 3,0 0-4-1,3 0 1-1,7 0-10 1,-1 0-5 5,1 0 0-10,-7 7 4 5,-6 2 7 6,-3 5-2-12,-2-1-9 5,2-1 6 1,2-4-7 5,7-5-5 1239,-3-3 1-1252,0 0 0 0,1 0-4 0,-1 0 4 0,-3 0 0 0,3 0 6 0,-6-3 1 1,-1-5-5-1,0 2 5 0,-7 4-1 0,-4-4-2 1,-11 3-3-1,1-2 2 0,-8 2-1 1,-4 3-1 0,-2-2-1 0,1 2 1 0,-2-4-1-1,1 4 0 0,8-1-1 0,2-3-3 0,-2-1 0 0,0-2-2 1,-7 3 0-1,-4 1 4 0,-6-2-2 0,-6 2 0 0,5 1 1 0,-7-4 1 1,3 2-2-1,-4 2 1 0,2 0 1 0,-2-1-3 0,-2-2 0 0,4 1 1 0,-7-1 1 1,-2-1 1-1,4 6 0 0,-3-2-1 0,-1 0 3 0,1 2-4 0,2 0 2 0,-3 0-2 0,-1 0 2 1,2 0 0-1,-5 0 1 0,-1 0-1 0,3 0 1 0,-7 0 1 1,0 0 0 0,-3 0 0 0,-5 0-3 0,-5 0 1 0,-1 0-3-1,-7 0 1 0,-5 0-2 0,-1 0 0 0,0 0-2 0,0 0-24 109,0 0-29-108,0 0-58 0,-17 0-73-1,0 0-107 0,-8 0-75 0</inkml:trace>
    </iact:actionData>
  </iact:action>
  <iact:action type="add" startTime="20045">
    <iact:property name="dataType"/>
    <iact:actionData xml:id="d6">
      <inkml:trace xmlns:inkml="http://www.w3.org/2003/InkML" xml:id="stk6" contextRef="#ctx0" brushRef="#br0">2343 18537 564 0,'0'0'267'6,"0"0"-147"-1,0 0-16 2,0 0-14 0,0 0-1 3,0 0 28-3,0 0-3 3,48 0 3-5,7 0-27 1,23 0-9 3,23-7-17-4,28-14-21 2,29 2-10 1,28 0-3 1,34-6-9-3,24 9-7 13,11 8-8-18,-5-6 7 9,-15 4-4-5,-18-4-1 2,-9 2 3 0,-21 2 0 2,-13-2-1-2,-16 5-5-3,-24 7-1 8,-20-7-2-6,-18 7 3 1,-17 0 0-1,-27 0-5 2,-22 0 0 5,-15 0 0-12,-13 0 0 23,-2 0 0-20,0 0 0-2,-13 0 0-2,-65 12 0 8,-63 12 0 1,-60 2 0 4,-55-13 0-12,-40-2 0 7,-28-11 0-1,-5 5 0 1,22-5 0 0,25 0 0 1,42 3 0-4,45 2 0 7,33 6 0-9,42 1 0 7,34 1 0-5,31-7 0 10,28-1 0-13,17-5 0 5,10 0 0-1,0 0 0 1,0 0 0 0,31 0 0 1,38 0 0 2,41 0 0-3,46 0 0-3,50 0 0 5,62 5 0-2,47 3 0 2,23-8 0 0,-6 0 0-4,-25 0 0 3,-48-11 0 0,-49-2 0-2,-35 3 0 3,-32 0 0-3,-26 0 0 9,-27 1 0-13,-29 7 0 4,-29-1 0 4,-15 3 0-3,-17 0 0-1,-10 0 0 2,-80 0 0 0,-65 14 0-1,-80 10 0-1,-54-5 0 3,-39-8 0-3,-15 1 0 9,17-12 0-13,43 0 0 5,49 2 0 4,54-2 0-9,53 5 0 8,53-5 0-2,38 0 0 1,36 0 0 5,6 0 0-10,73-5 0-3,58-17 0 8,67 12 0 0,54 4 0-2,22 6 0-1,-12 0 0 2,-34 16 0-1,-55 11 0 0,-38-4 0 2,-38-10 0 0,-40-2 0 2,-29-8 0-8,-22-3 0 2,-12 5 0 2,-54 6 0 6,-90 0 0-10,-80 3 0 5,-78 3 0 3,-22-3 0-1,3-9 0-9,28-5 0 7,58 0 0 3,53 0 0-6,52 0 0 7,55 0-13-10,51-25-157 6,34 8-145-2,39-2-115 1</inkml:trace>
    </iact:actionData>
  </iact:action>
  <iact:action type="add" startTime="23398">
    <iact:property name="dataType"/>
    <iact:actionData xml:id="d7">
      <inkml:trace xmlns:inkml="http://www.w3.org/2003/InkML" xml:id="stk7" contextRef="#ctx0" brushRef="#br0">19831 17138 102 0,'0'0'67'6,"0"0"17"-5,0 0 41 4,0 0 17 2,0 0 49 1,0 0-1 1,0 0-25 0,-41 95-13-8,41-95-22 7,0 1-6 1,0 5-8 0,0-6-17-2,0 0-27-2,14 0-9 3,38 0-11 0,19-36-21-3,38-14 6 7,25-12 7 8,29-11 0-20,40 2-27 7,29-1-17 4,14 9 0-8,-4 8 0 22,-13-5 0-23,-32 5 0-1,-28 7 0-1,-35 4 0 11,-44 13 0-9,-29 12 0 8,-30 9 0-2,-19 3 0-3,-12 7 0 3,0 0-46-3,0 0-160 4,-28 15-117 1,-6 16-150 0</inkml:trace>
    </iact:actionData>
  </iact:action>
  <iact:action type="add" startTime="24201">
    <iact:property name="dataType"/>
    <iact:actionData xml:id="d8">
      <inkml:trace xmlns:inkml="http://www.w3.org/2003/InkML" xml:id="stk8" contextRef="#ctx0" brushRef="#br0">23069 17190 365 0,'0'0'328'5,"0"0"-75"0,0 0-45-4,0 0-4 9,185-59-35-5,-117 29-25 4,21-8-25-1,14-15-28-3,22-5-24 0,23-13-16 6,17-4-9-6,17-2-36 3,-7 3-6-2,-18 14 0 3,-33 16 0 2,-40 13 0-6,-29 10 0 5,-26 13 0 5,-15-6 0-12,-14 5-110 8,0 8-142-6,-21 1-89-4,-12 0-280 16</inkml:trace>
    </iact:actionData>
  </iact:action>
  <iact:action type="add" startTime="25405">
    <iact:property name="dataType"/>
    <iact:actionData xml:id="d9">
      <inkml:trace xmlns:inkml="http://www.w3.org/2003/InkML" xml:id="stk9" contextRef="#ctx0" brushRef="#br0">29787 16108 282 0,'0'0'413'5,"0"0"-280"-3,0 0-47-2,0 0-4 3,0 0 6 4,0 0-13-4,0 0-13 14,-234-85 1-16,90 85 7 7,-26 0-8-3,-25 0-21 2,-18 19-11 0,4 20-5 7,2 7-8-14,12 11-11 9,22 5 0 10,22 7-2-15,20 16 2-4,21 11-1 8,18 17 0 7,14 23 15-12,25 17-6 15,18 17 3-13,22 8-5-4,13 4 6 20,32 3-11-15,57-5-4-6,40-2-3 0,34-15 2 6,32-15 0 1,30-27 1 5,15-17-1-9,13-25 17 13,12-16 13-14,-4-23 2 10,0-30 4-10,1-10-16 11,-9-46-1-10,-8-38-2 3,-14-24 5 4,-23-22-5-5,-29-23 0 5,-35-30 0-6,-27-31-9 8,-47-29-3-6,-54 1-4 7,-37 5-2-12,-129 18-1 8,-102 34-3-4,-77 21-2 3,-45 34 2 7,-9 34-2-7,21 31-70-6,30 32-102 4,236 33-198 1,35 26-483-1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3126">
    <iact:property name="dataType"/>
    <iact:actionData xml:id="d0">
      <inkml:trace xmlns:inkml="http://www.w3.org/2003/InkML" xml:id="stk0" contextRef="#ctx0" brushRef="#br0">7828 18641 471 0,'0'0'361'6,"0"0"-198"3,0 0-61-6,0 0 33 4,0 0-39 4,0 0-4-2,0 0-12-7,0 0-8 5,6 0 26 0,18 0-16 1,7 0-6 0,6 0-16-1,5-5-17 0,9-2-6 4,12 0-7-8,18-5-7 5,6-5 3 1,13 4-26 7,10-6 0-16,6 8 0 14,7-2 0-14,6 2 0 16,1-4 0-13,1 5 0 4,-5 4 0 0,-5-2 0 1,-5 5 0-3,-1 3 0 3,1 0 0-1,-5 0 0 2,2-2 0-4,-3-3 0 2,-4-1 0 5,-3-2 0-7,-1 6 0 4,-7-1 0-5,3 3 0 4,-4 0 0 3,-2 0 0-8,2 0 0 7,-2 0 0 11,0 0 0-18,4 0 0-3,-2 3 0 8,1-1 0-3,-1-2 0 2,-8 0 0 2,2 0 0-3,-11 0 0 2,-1 0 0 2,-2 0 0-6,2 0 0 4,-1 0 0 7,2 0 0-12,2 0 0 2,-1 0 0 3,2 0 0 4,2 0 0-10,-3 0 0 9,3 0 0-5,-7-2 0 3,2 2 0-4,-5 0 0 2,0 0 0 6,-3 0 0-11,-5 0 0 16,-8 0 0-13,-1 0 0-4,-11 0 0 12,-8 0 0-11,-7 0 0 13,-11 0 0-10,-8 0 0-5,1 0 0 8,-9 0 0-2,5 0 0 5,-5 0 0-2,-2 0 0 1,0 0 0-10,0 0 0 8,0 0 0 0,0 0 0 0,0-10-86 0,-2-6-312 3,-14-14-133-7</inkml:trace>
    </iact:actionData>
  </iact:action>
  <iact:action type="add" startTime="14577">
    <iact:property name="dataType"/>
    <iact:actionData xml:id="d1">
      <inkml:trace xmlns:inkml="http://www.w3.org/2003/InkML" xml:id="stk1" contextRef="#ctx0" brushRef="#br0">24827 16847 317 0,'0'0'174'7,"0"0"-46"-6,0 0-28 5,0 0-6 5,0 0-9-7,0 0-13 5,0 0-8 0,76-58-11-4,-92 41 7 3,-39 3-4 4,-35 7 12-9,-38 7 2 5,-30 0-20-1,-18 0-13-3,-13 0-18 7,1 24-7 13,9 17-9-24,8 19 1 5,19 24 1-5,15 31 18 8,17 20 17 0,21 16-15-2,18 26 13 5,20 7-2-5,21 4-2 3,35 7-8-5,5-4-15 6,72-3-3-2,52 4-1-1,47-6-4-1,44-16 0 8,38-31-2-12,35-49 2 6,23-62-2-3,2-42 3 11,3-109-4-15,-21-66-4 13,-33-46 4-14,-37-11 2 10,-52-20 5-5,-52 9 3 7,-50 26 6-8,-53 20-6 6,-29 38-8-6,-93 22-2 5,-59 21-1-5,-40 17-1 6,-28 17-1 4,-6 26-3-11,-5 15-70 5,-11 31-38-4,2 17-54 6,169 7-161-2,13 31-721-1</inkml:trace>
    </iact:actionData>
  </iact:action>
  <iact:action type="remove" startTime="18106">
    <iact:property name="style" value="instant"/>
    <iact:actionData xml:id="d2" ref="#d1"/>
  </iact:action>
  <iact:action type="add" startTime="18122">
    <iact:property name="dataType" value="strokeEraser"/>
    <iact:actionData xml:id="d3">
      <inkml:trace xmlns:inkml="http://www.w3.org/2003/InkML" xml:id="stk2" contextRef="#ctx0" brushRef="#br1">28942 21178 312 0,'0'0'442'28,"0"0"-267"-20,0 0-78 0,0 0 5-6,0 0-32 1,0 0-44-2,0 0-21 7,0-2-5-7,0 2-17 4,0 0-84 3,0 0-148 1,0 0-489-3</inkml:trace>
    </iact:actionData>
  </iact:action>
  <iact:action type="add" startTime="19587">
    <iact:property name="dataType"/>
    <iact:actionData xml:id="d4">
      <inkml:trace xmlns:inkml="http://www.w3.org/2003/InkML" xml:id="stk3" contextRef="#ctx0" brushRef="#br0">24934 16477 437 0,'0'0'187'7,"0"0"-95"-6,0 0 15 5,0 0 21 1,0 0-27 2,0 0-35-1,-117-39-1-2,39 37-9 1,-23 2 4-2,-23 0-7 4,-16 0-1 0,-7 11-10 0,-4 16-17-6,1 14-12 6,6 3-6-2,7 11 5 11,11 10 0-13,12 7 0-5,15 7 0 11,12 8 7 3,11 11 7-14,11 18-5 8,10 1-1-2,13 15-1 1,9-5-2 8,9 8-4-12,11-6-3 6,13-6-4-6,0-11 0 6,40-10 1-1,32-16-1-3,27-4 1 4,32 4-6 1,32-2 0-7,29-4 0 8,21-1-1-5,11 0 5 0,-8-5-1 5,-8-2 0-6,-21-4 0 4,-3-14 0-4,-11-17 1 4,3-32 3 13,6-5-4-19,-3-55-3-1,-5-30-1-1,-9-30 0 10,-20-14 0-6,-22-10 1 3,-15-13 2 4,-31-13-1-9,-28-11 0 6,-17-1-1-4,-25-2 3 5,-7 29-4-3,-19 27 0 7,-63 20-1-12,-52 21-2 4,-45 10 3 8,-31 15-1-11,-15 8-2 7,7 6 0-7,13 6-22 11,20 11-20-12,18 9-24 6,21 8-27-4,14 9-56 4,115 0-55 3,4 0-214-8</inkml:trace>
    </iact:actionData>
  </iact:action>
  <iact:action type="add" startTime="25002">
    <iact:property name="dataType" value="strokeEraser"/>
    <iact:actionData xml:id="d5">
      <inkml:trace xmlns:inkml="http://www.w3.org/2003/InkML" xml:id="stk4" contextRef="#ctx0" brushRef="#br1">29204 20869 387 0,'0'0'159'6,"0"0"-38"-1,0 0-4 9,0 0-28-7,0 0-50-4,0 0-16 6,0 6 0-3,0-6-14 0,0 0-9 0,-5 0-6 2,-8 0-62-2,7 0-187 2</inkml:trace>
    </iact:actionData>
  </iact:action>
  <iact:action type="remove" startTime="25340">
    <iact:property name="style" value="instant"/>
    <iact:actionData xml:id="d6" ref="#d4"/>
  </iact:action>
  <iact:action type="add" startTime="25309">
    <iact:property name="dataType" value="strokeEraser"/>
    <iact:actionData xml:id="d7">
      <inkml:trace xmlns:inkml="http://www.w3.org/2003/InkML" xml:id="stk5" contextRef="#ctx0" brushRef="#br1">29204 20869 296 0,'-115'-73'414'24,"115"73"-301"-21,0 0-44-3,0 0-6 1,0 0-61 5,-3 0-2-5,-6 0-54 0,0 0-19 19,4 0-134-16,4 0-245-3</inkml:trace>
    </iact:actionData>
  </iact:action>
  <iact:action type="add" startTime="25516">
    <iact:property name="dataType" value="strokeEraser"/>
    <iact:actionData xml:id="d8">
      <inkml:trace xmlns:inkml="http://www.w3.org/2003/InkML" xml:id="stk6" contextRef="#ctx0" brushRef="#br1">28934 20790 604 0,'0'0'110'8,"0"0"-74"-7,0 0 35 5,0 0-62 3,0 0-9-1,0 0-84-1,-14-12-138-2,1 12-293 3</inkml:trace>
    </iact:actionData>
  </iact:action>
  <iact:action type="add" startTime="27154">
    <iact:property name="dataType"/>
    <iact:actionData xml:id="d9">
      <inkml:trace xmlns:inkml="http://www.w3.org/2003/InkML" xml:id="stk7" contextRef="#ctx0" brushRef="#br0">24784 16611 251 0,'0'0'228'6,"0"0"-87"-5,0 0-20 4,0 0-3 3,0 0-23 0,0 0-15 1,0 0-6-3,22-16-12 1,-28 8-5 0,-32 4 18 1,-10 1-10 2,-15 3-19-6,-14 0-12 5,-4 0-6 0,-7 0-7 0,-1 0-7-6,0 0-4 7,5 9-4 11,2 8 2-21,-3 3 7 0,-1 9-2 8,-3 4 0 1,5 8 3 6,-4 2-6-12,9 6-1 4,2 3-6-2,2 3 0 4,5 3 1-5,3 2-3 8,5 0 2-7,6 0 1 3,1-3-3-1,3-1 7-1,6-5-4 5,7 1 4-4,9 0 0 0,12-2 1-1,1 4 4 7,13 1-2-10,4 5 0 5,0 15-1 0,0 4 3-1,0 5-5 2,0-4 14-4,8-6-14 3,5-9 0 6,5-8 2-11,-1-11-1 5,6-2-1-3,6-5 4 5,11 1 2-6,8 2-4 4,17 2 2 1,7-3-6 3,17 3 5-9,12-11-1 4,26 1-6-1,6-15 0 4,13-7 0-7,1-7-3 7,-2-5 3 0,5 0 3-5,-8 0 1 2,-5 6 3 4,-13 7 1-8,-11-1-5 8,-6 7-1-5,2-9 2 4,-9-1-4-6,0-4 1 7,-5-5-2-6,-7 0-2 5,0 0-1-7,1-24 0 5,-2-20 0-1,-1-8 0 0,-4-11 1 2,-3-16 0-1,-4-7 1 0,-9-10 0 0,-11-10 0-3,-13-9-1 3,-12-8 2 6,-15-2-3-11,-12 3 1 13,-3-8-2-13,0 10 2-3,-10-10-2 8,-19 11 0 3,-15 4 0 3,-7 13-1-8,-14 18 0-6,-22 13 0 10,-17 11 0-3,-16 2 2 7,-14 1 0-11,-3 0 0 10,0 5-1-9,12 2 1-4,6 11-1 11,6 18-37-6,7 13-49 3,-6 8-82 7,82 0-65-11,-7 35-266 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01:32:53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11">
    <iact:property name="dataType"/>
    <iact:actionData xml:id="d0">
      <inkml:trace xmlns:inkml="http://www.w3.org/2003/InkML" xml:id="stk0" contextRef="#ctx0" brushRef="#br0">7902 8892 769 0,'0'0'146'3,"0"0"-28"-3,0 0 0 0,0 0-42 71,0 0-8-70,0 0 3-1,0 0 5 0,102 0-17 0,-54 0-7 0,14 15-4 0,4-3 1 0,11-2-15 0,12 0-8 5,3-2-1 69,7-5-6-74,3-1-3 0,0-2 3 0,-3 0 0 0,-2 0-5 0,-9 0-6 1,-6 0-5-1,-17 0 1 0,-10 0-4 0,-14 0 1 5,-10 0-1 68,-7 0 1-73,-11 0-1 0,-8 0 0 0,-5 0-1 0,0 0 3 0,0 0-1 0,0 0-1 0,3 0 1 1,5 3-1 3,-3 32 1 70,2 11-1-73,-4 7 0-1,3 14 0 1,-6 11 1-1,5 8 1 0,-2 2 0 0,-2 4 1 0,2 0-2 0,3-1 2 1,-3 2 0 73,-3-2 0-74,0-8-1 0,0-10-1 0,0-14-1 0,0-13 2 0,0-16 0 0,0-10-2 0,0-12 0 0,-3-8-1 0,-3 0-1 3,6 0 1 68,-4 0-2-71,-10 0 3 0,-4-7-2 0,-11-24 1 0,-4-4 1 0,-2-7-2 0,1-1 2 0,-5-6-1 0,-1 4-3 80,5 2 2-80,-2 6-3 0,12 7 2 0,5 14 1 0,7 4 0 0,12 9 2 0,-2 3 1 0,3 0 3 1,0 0-2-1,0 0 4 0,3 26 1 70,26 19-4-69,8 3 4-1,-3-1 2 0,2-11 6 0,-1 2 1 1,4-9 2-1,-2-3-5 0,0-8 2 0,0-11-4 73,4-7 2-73,1 0-2 0,9-17 0 0,7-30 0 0,4-10-4 0,-1-6 7 0,1 5-4 0,-14 8-4 0,-7 13-6 0,-10 11 0 4,-12 4 0 132,-7 11 0-136,0-2 0 0,-8 11 0 0,-4-1 0 0,0 1 0 1,0-2-101-1,0-2-102 0,0 3-100 0,-16 1-151 0</inkml:trace>
    </iact:actionData>
  </iact:action>
  <iact:action type="add" startTime="10964">
    <iact:property name="dataType"/>
    <iact:actionData xml:id="d1">
      <inkml:trace xmlns:inkml="http://www.w3.org/2003/InkML" xml:id="stk1" contextRef="#ctx0" brushRef="#br0">9829 6948 518 0,'0'0'258'2,"0"0"-120"-1,0 0-19-1,0 0-47 0,0 0-20 0,0 0 71 0,0 0-58 0,-120-9-12 74,59 9-9-73,-1 11 0-1,10 20-9 1,-2 14 1-1,5 10-6 0,13 8-11 0,11 5-1 0,12-5-6 0,10-5-5 0,3-15-3 76,0-10 1-75,10-9-4-1,27-15 2 0,18-9-3 0,6 0-2 0,4-13 1 0,-6-33-1 0,-3-7-2 0,-14-8 1 1,-11-8 1 2,-9 3 1 69,-10 4-1-71,-5 9 2-1,-2 19-1 0,-5 17 1 0,6 12 0 0,-6 5 7 0,0 0-1 0,0 35 29 0,3 35 30 3,4 31-55 70,3 19 7-72,1 15 12-1,2 8-14 0,3 4-5 0,1-7-5 0,-1-11-5 0,-3-23 0 0,0-23 2 1,-2-25-4-1,-8-23-1 75,1-22-25-75,10-13-26 0,-1-20-37 0,6-49-69 0,6-28-38 0,-17 43-51 0,1 3-335 0</inkml:trace>
    </iact:actionData>
  </iact:action>
  <iact:action type="add" startTime="11524">
    <iact:property name="dataType"/>
    <iact:actionData xml:id="d2">
      <inkml:trace xmlns:inkml="http://www.w3.org/2003/InkML" xml:id="stk2" contextRef="#ctx0" brushRef="#br0">10949 6985 577 0,'0'0'240'74,"0"0"-188"-73,0 0-7-1,0 0 45 0,0 0-3 0,0 0-32 0,-232-22 12 0,156 72 9 0,-2 25-5 0,13 21-3 0,12 18-2 81,19 6-11-81,19 9-10 0,15-6-6 0,0-5-2 0,40-9-5 0,26-18-10 0,20-15-9 0,15-24 6 0,2-27-11 0,-3-25-5 1,-12 0 0 74,-9-57-3-75,-21-29 0 0,-21-25 0 0,-17-13 0 0,-20-14 0 0,0 5 0 0,-12 10-2 1,-26 17-2-1,-4 27-17 0,3 22-40 6,0 18-59 75,4 23-44-81,26 16-45 0,1 0-139 0</inkml:trace>
    </iact:actionData>
  </iact:action>
  <iact:action type="add" startTime="12045">
    <iact:property name="dataType"/>
    <iact:actionData xml:id="d3">
      <inkml:trace xmlns:inkml="http://www.w3.org/2003/InkML" xml:id="stk3" contextRef="#ctx0" brushRef="#br0">11623 6658 536 0,'0'0'134'0,"0"0"17"0,0 0-57 0,0 0-41 74,0 0 17-74,0 0 37 0,-110-28-54 0,52 39-4 0,7 21-5 0,6 11-5 0,8 8-2 0,19 13-3 0,15-2 1 3,3 5-13 151,0-14-8-153,37-7-8-1,12-11-1 1,5-17-3-1,-3-13 2 1,-6-5-4-1,-11 0 0 0,-9-11-1 0,-9-31-4 0,-16-6 1 0,0-8-20 0,-23-6-25 0,-29 4-27 0,-3 12-60 0,25 34-169 0</inkml:trace>
    </iact:actionData>
  </iact:action>
  <iact:action type="add" startTime="18342">
    <iact:property name="dataType"/>
    <iact:actionData xml:id="d4">
      <inkml:trace xmlns:inkml="http://www.w3.org/2003/InkML" xml:id="stk4" contextRef="#ctx0" brushRef="#br0">25207 5230 282 0,'0'0'180'1,"0"0"-36"-1,0 0 50 0,0 0-70 0,0 149-23 88,0-106-41-88,0 9-21 0,0 2-8 0,0 4-25 0,0 8-6 0,0 14-13 0,0 3-52 0,0-49-127 0,0 1-265 0</inkml:trace>
    </iact:actionData>
  </iact:action>
  <iact:action type="add" startTime="18537">
    <iact:property name="dataType"/>
    <iact:actionData xml:id="d5">
      <inkml:trace xmlns:inkml="http://www.w3.org/2003/InkML" xml:id="stk5" contextRef="#ctx0" brushRef="#br0">25242 7189 509 0,'0'0'55'82,"0"0"30"-81,0 170 14-1,3-116-83 0,0 0-9 0,5 1-7 0,-4-4-3 0,8 1 3 0,-8-1 0 0,7 9-31 0,-11-42-134 0,0 7-260 88</inkml:trace>
    </iact:actionData>
  </iact:action>
  <iact:action type="add" startTime="18809">
    <iact:property name="dataType"/>
    <iact:actionData xml:id="d6">
      <inkml:trace xmlns:inkml="http://www.w3.org/2003/InkML" xml:id="stk6" contextRef="#ctx0" brushRef="#br0">25315 8622 696 0,'0'0'106'2,"0"0"5"-2,10 192-50 0,-10-132-49 0,0 13-12 0,0 7-21 0,0-51-96 0,0 1-226 0</inkml:trace>
    </iact:actionData>
  </iact:action>
  <iact:action type="add" startTime="18901">
    <iact:property name="dataType"/>
    <iact:actionData xml:id="d7">
      <inkml:trace xmlns:inkml="http://www.w3.org/2003/InkML" xml:id="stk7" contextRef="#ctx0" brushRef="#br0">25315 9988 578 0,'0'0'273'2,"0"0"-118"6,10 206-1 80,4-136-75-87,-6 4-57 0,3 11-17 0,2 8-5-1,-1 10-14 0,-3 11-29 0,-5-76-84 0,-1 2-289 0</inkml:trace>
    </iact:actionData>
  </iact:action>
  <iact:action type="add" startTime="19205">
    <iact:property name="dataType"/>
    <iact:actionData xml:id="d8">
      <inkml:trace xmlns:inkml="http://www.w3.org/2003/InkML" xml:id="stk8" contextRef="#ctx0" brushRef="#br0">25399 11654 447 0,'0'0'131'1,"0"199"-75"-1,0-114 66 0,14-13 73 0,-7-3-102 0,3 0-70 1,-4-1-20-1,2 2-3 0,-8 1-25 0,1 9-53 0,-1-54-101 0,0 1-543 0</inkml:trace>
    </iact:actionData>
  </iact:action>
  <iact:action type="add" startTime="19342">
    <iact:property name="dataType"/>
    <iact:actionData xml:id="d9">
      <inkml:trace xmlns:inkml="http://www.w3.org/2003/InkML" xml:id="stk9" contextRef="#ctx0" brushRef="#br0">25415 13630 441 0,'0'0'134'1,"-2"162"36"-1,-7-105-75 0,4 0-88 1,-2 5 18-1,1 11-25 1,6 3-61 0,0-49-120 1,0 1-364-1</inkml:trace>
    </iact:actionData>
  </iact:action>
  <iact:action type="add" startTime="19463">
    <iact:property name="dataType"/>
    <iact:actionData xml:id="d10">
      <inkml:trace xmlns:inkml="http://www.w3.org/2003/InkML" xml:id="stk10" contextRef="#ctx0" brushRef="#br0">25386 14915 613 0,'0'0'138'2,"0"204"12"-2,0-101-52 1,0 8-68 6,-3-5-13 86,-7-4-11-93,8-17-6 0,-2-13-11 0,4-24-56 0,0-13-21 0,0-35-152 0,0 0-406 0</inkml:trace>
    </iact:actionData>
  </iact:action>
  <iact:action type="add" startTime="20238">
    <iact:property name="dataType"/>
    <iact:actionData xml:id="d11">
      <inkml:trace xmlns:inkml="http://www.w3.org/2003/InkML" xml:id="stk11" contextRef="#ctx0" brushRef="#br0">25748 8764 870 0,'0'0'172'1,"0"0"-9"-1,0 0-51 0,0 0-25 0,0 0-13 86,0 0-27-86,0 0-5 0,106 9 1 0,-65 2-16 0,11 6-1 0,3 1 3 0,11 2-4 0,4 10 3 0,11 8-11 0,-2 7-5 0,2 13-5 2,-1 8 1 83,-12 3-2-83,-3 3 8-2,-7-1-5 0,-12-4-4 0,-5-5 0 0,-8 1-3 0,-8-2 1 0,-9 2-2 0,-3 0 2 0,-10 2-3 0,-3-1 1 4,0-1 0 85,0 0 0-88,0-3 1-1,0 3-1 0,-3-6 0 0,-17 2 0 0,-11-5-2 0,-9-5 1 0,-9-6 0 0,-13-6 0 0,-17-3-2 0,-5-2 1 0,-12 1 1 89,7-3 0-88,-6 1 0-1,17-4 1 0,-4-5-1 0,10 1 0 0,10-9-1 0,10-3 0 0,7-11 1 0,8 0-4 0,17 0 2 0,3 0-2 0,7 0 0 87,10 0-4-87,0 0 4 0,0 0 0 0,0-7-1 0,0-11 5 0,16-9 1 0,12-6 0 0,5-5 0 0,6 1-1 0,-5-1 0 0,7 4 0 4,-4 3 1 80,-6 5-1-84,0 3 0 1,-6 9 1-1,3 3-1 0,-13 4 2 0,-4 5 1 0,-8 2-2 0,-3 0 5 0,0 0-6 0,0 0-6 0,0 2 1 3,-14 24 5 87,-17 3 4-90,-6-1-3 0,0-2 0 1,5 3-1-1,-1-1 1 0,12-4 3 0,4-6-3 0,9-10 5 0,8 2 15 0,0 8 16 0,0 12 32 0,21 12-18 92,25 4-27-92,1-1-8 0,-3-1-16 0,1-13 0 0,-5-5 0 0,-3-10 0 0,-5-6 0 0,-3-8 0 0,-4-2 0 0,-2 0 0 0,-8 0-78 0,-4-30-89 89,-11 6-139-88,0-1-152-1</inkml:trace>
    </iact:actionData>
  </iact:action>
  <iact:action type="add" startTime="21662">
    <iact:property name="dataType"/>
    <iact:actionData xml:id="d12">
      <inkml:trace xmlns:inkml="http://www.w3.org/2003/InkML" xml:id="stk12" contextRef="#ctx0" brushRef="#br0">27347 8393 530 0,'0'0'211'1,"0"0"5"-1,0 0-45 0,0 0-63 1,0 0-44 91,18 161-21-92,-18-67 20 0,0 4-16 0,0-5-20 0,0-10-10 0,0-9-13 0,0-6-4 0,0-7 0 1,0-21-4 0,0-14-41 0,0-18-61-1,0-8-38 1,0-3-28 96,7-22-275-96</inkml:trace>
    </iact:actionData>
  </iact:action>
  <iact:action type="add" startTime="21992">
    <iact:property name="dataType"/>
    <iact:actionData xml:id="d13">
      <inkml:trace xmlns:inkml="http://www.w3.org/2003/InkML" xml:id="stk13" contextRef="#ctx0" brushRef="#br0">28201 8262 560 0,'0'0'156'1,"0"0"8"-1,0 0-49 0,0 0-19 0,0 0-23 0,0 0-16 0,109-50-19 0,-109 50-10 0,0 0-6 0,-35 0-18 6,-14 18 35 86,-16 4-11-92,3 11 9 0,-4 3-3 0,4 8-8 0,6-1-2 0,13 3 3 0,3-3-8 0,19-1 1 0,8-4 2 0,13 5 5 0,0 3-1 0,13 6-11 91,36 3-2-90,19 1-12-1,8-1 6 0,8 0-5 0,-5 2-1 0,1-6 5 0,-9 1 0 0,-14-6 3 1,-15-7-3-1,-16-4 2 0,-21-6-3 0,-5-3-5 3,0-3-1 86,-18-6-1-88,-35-9 0-1,-6-8-1 0,-1 0 3 0,3-30-9 0,6-25 3 0,16-11-3 0,5-6-6 0,20-5 1 0,10 5 8 0,0-4 3 1,24 3 3 98,20-3 0-97,2-3 1-2,10 2 1 0,2-3-2 1,-5 5 1-1,-4 9-1 0,-17 14 0 1,-11 11-9-1,-12 10-47 0,-4 6-44 0,-5-5-58 0,0-3-34 0,-8 24-123 0,-5 3-438 91</inkml:trace>
    </iact:actionData>
  </iact:action>
  <iact:action type="add" startTime="22689">
    <iact:property name="dataType"/>
    <iact:actionData xml:id="d14">
      <inkml:trace xmlns:inkml="http://www.w3.org/2003/InkML" xml:id="stk14" contextRef="#ctx0" brushRef="#br0">29185 8227 552 0,'0'0'161'2,"0"0"-17"-2,0 0-66 0,0 0-57 0,0 0-10 0,0 0 70 0,-157 58-31 0,76-2 12 0,-5 17 0 0,3 10-8 0,9 5-9 93,13 4 10-92,23 4-1-1,20-5-14 0,18 0-15 0,0 1 0 0,56-5-2 1,23-17 2-1,18-17-3 1,5-18-2-1,2-30-4 1,-6-5-5-1,-11-35-7 1,-6-45-4 6,-18-26-1 86,-19-20-4-93,-14-15-4 0,-20-2-12 0,-10 2-12 0,0 19-7 0,-7 29-21 0,-26 38-22 0,-4 37-58 0,16 18-56 1,1 10-209 0</inkml:trace>
    </iact:actionData>
  </iact:action>
  <iact:action type="add" startTime="23134">
    <iact:property name="dataType"/>
    <iact:actionData xml:id="d15">
      <inkml:trace xmlns:inkml="http://www.w3.org/2003/InkML" xml:id="stk15" contextRef="#ctx0" brushRef="#br0">30114 7922 358 0,'0'0'74'1,"0"0"29"-1,0 0 50 0,0 0-33 0,0 0-28 0,-186-80-6 0,137 80-9 0,10 32-1 5,7 14-8 86,20 5 2-91,12 7-10 0,0-3 16 0,15-2-23 0,29-3-14 0,8-13-18 1,9-14-7-1,1-15-3 0,6-8-7 0,-9 0-3 0,-3-8 0 0,-17-24-2 6,-20-11-5 86,-19-13-8-92,0-11-28 0,-50-4-25 0,-29 1-88 0,35 49-136 0,3 8-656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01:38:50.6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5532">
    <iact:property name="dataType"/>
    <iact:actionData xml:id="d0">
      <inkml:trace xmlns:inkml="http://www.w3.org/2003/InkML" xml:id="stk0" contextRef="#ctx0" brushRef="#br0">10436 15451 750 0,'0'0'228'8,"0"0"-78"-5,0 0-26 5,0 0 12-1,0 0-47 0,0 0-19-1,0 0 1 3,-37-15-17-2,-31 10 54 1,-29-6-36-2,0-6-6 2,-14-7-9 0,-16-2-5 0,-13 1-32-1,-9-1-20 0,-9 6 0 2,-7 3 0 2,0 0 0-9,-10 7 0 7,-10 6 0-1,-3 0 0 1,0 4 0-4,5 0 0 4,8 0 0 1,8 0 0-2,19 0 0-3,4 0 0 1,8 0 0 2,0 0 0 0,3 0 0-1,-1 4 0 1,18-1 0-2,16 2 0 3,15 7 0 0,14-1 0-2,10 6 0 1,15 1 0 0,13-1 0 1,8-3 0-4,9 1 0 4,6-5 0-2,-1 2 0-4,1 6 0 7,-11-1 0-2,3 1 0-1,-5 6 0-2,2 2 0 6,-3-3 0-5,4-3 0 5,3 3 0-6,-3-3 0 3,6 1 0 0,4 6 0-2,-3-6 0 2,5 10 0-2,5 2 0 3,3-2 0-2,0 6 0-1,0 0 0 2,0 7 0 1,0 6 0-2,0 11 0 2,15 11 0-3,0 17 0 1,-2 2 0 2,-1 16 0-4,4 7 0 7,2 9 0-8,-5 12 0 4,5 5 0-2,-5 11 0 2,-2 3 0 1,2 0 0-2,0 7 0 0,4-8 0 0,0-7 0 3,-5-23 0-4,5-17 0 11,-7-23 0-15,0-20 0 4,1-5 0 0,-1-13 0-1,0-4 0 3,-1 1 0 0,0-1 0 0,6 2 0-3,-6 7 0 6,-3 3 0-5,0-5 0 3,1-7 0-4,-4-4 0 3,0-17 0 0,1-2 0 1,-1-16 0-4,-3-2 0 2,0 0 0 3,2 0 0-4,-2 0 0 0,0 0 0 2,0 0 0 0,0 0 0 0,3 0 0-2,0 0 0 2,10 0 0 0,8 0 0 1,-3 0 0-4,10-7 0 6,7-8 0-2,7 2 0-1,11-4 0 1,6 9 0-7,9-3 0 6,15-1 0-1,-2 9 0 1,10 3 0-1,3 0 0 3,0 0 0-3,8 0 0 0,0 0 0 0,0 0 0 2,-1 0 0-2,-1 9 0-1,-1 11 0 2,-2 2 0 0,5 6 0 0,-3-8 0-2,6-10 0 4,6-7 0-4,4-3 0 4,11 0 0-7,-3 0 0 5,-9 0 0 0,-6 0 0 0,-4 0 0-1,-11 0 0 1,6 0 0 1,-9 0 0-2,-7 0 0 5,-7 0 0-9,-5 0 0 9,-6-3 0-10,-6-2 0 4,-3 5 0 3,-4 0 0-2,-6 0 0 1,-6 0 0-2,-3 0 0 4,-9 0 0-3,2 0 0 3,-2 0 0-6,0 0 0 4,1 0 0-1,3 0 0 1,-4 0 0 0,0 0 0-1,0 5 0 1,-3 3 0-1,-1-2 0 1,1 7 0-1,2-8 0 1,-4 3 0-1,-2-2 0 0,0-6 0 0,-5 7 0 1,-12-7 0 0,2 0 0-2,-6 0 0 2,5 0 0 0,-5 0 0 1,3 0 0-5,-3 0 0 4,0 0 0 0,0 0 0 0,0 0 0-2,0 0 0 2,3-45 0 2,0-21 0-3,4-22 0 0,-3-13 0 2,8-2 0 1,2-21 0-3,-7-9 0-3,6-17 0 3,-4-5 0 1,6-3 0 1,-6 9 0-4,3-9 0 5,0 1 0-3,-2-1 0 3,0-6 0-6,-5 16 0 4,-1 1 0 0,4 13 0 0,-7-4 0-2,8 8 0 2,-3 8 0 1,-2 9 0-2,1 14 0 0,1 16 0 0,-6 5 0 2,3 16 0-2,-3-1 0-1,0 10 0 2,0 10 0 10,0 8 0-14,0 13 0-4,7 4 0 7,-1 5 0 1,1 4 0 0,-2 0 0-1,1 0 0 1,0 1 0 0,-3 3 0 0,-2-3 0-3,2 3 0 3,1 3 0 1,-1-1 0-2,0-3 0-1,-3 4 0 1,3-2 0 1,-3-1 0 1,-20-3 0-3,-38-7 0 2,-25 0 0 1,-4 1 0-2,-18-3 0 4,-9 3 0-6,-23-4 0 2,-11 8 0 0,-23-3 0 0,-16 8 0 0,-11 3 0 1,-8-3 0 0,-11 3 0 0,-10-1 0-1,-1-2 0 2,2 2 0-2,20-3 0-1,9 0 0 1,20 3 0 1,16 1 0 0,7 2 0 0,12 0 0-1,7 0 0 0,-1 5 0 1,17 12 0-2,13-2 0 3,7 5 0-2,17-9 0 2,10 1 0-4,14 0 0 4,15 1 0-2,11-4 0 2,6 0 0-3,7 2 0 2,1-2 0 2,8-3 0-4,-3 0 0-1,2-2 0 3,5 3 0 1,-5 2 0-1,-3-4 0 1,-2 6 0-2,-5-5 0-2,2 3 0 3,4-1 0-2,0-1 0 4,-1 4 0-4,3 3 0 3,2 3 0-5,7 12 0 5,-2 14 0-1,6 14 0 0,0 13 0 0,0 1 0-2,18 0 0 4,1-1 0-4,6-2 0 0,-7 10 0 2,1 1 0 2,-2 8 0-3,-4 4 0 2,2 10 0-3,-2 8 0 0,5 1 0 4,-2 4 0-5,-1 1 0 2,1-1 0 1,2 1 0 1,-2 2 0-4,5-5 0 4,-2 0 0-2,-4-7 0 1,0-2 0 0,-2-7 0-1,0 0 0 1,-2-11 0-1,-7 3 0-1,8 1 0 2,-8-14 0 0,4-1 0 0,-2-11 0-1,4-14 0 0,-4-3 0 2,1-8 0 0,-4-6 0-4,-3-7 0 4,0-4 0-2,0-11 0 0,2 5 0-2,1-10 0 3,-3 2 0 2,0-7 0-3,3 0 0-1,-3 0 0 2,10 3 0 1,1 7 0-2,2 2 0-1,0-6 0 1,-5 1 0 2,3-7 0-1,-2 0 0-3,8 8 0 3,3-8 0 1,8 0 0 0,9 5 0-4,-4-5 0 4,4 0 0-2,3 5 0 2,3 1 0-4,6-2 0 3,2 1 0 0,4 7 0 1,3-9 0-2,0 2 0 0,10 1 0 1,1 0 0 0,7 5 0-3,10-8 0 3,8 9 0 0,11-7 0 1,6 3 0-4,8 4 0 3,8-6 0 1,2-6 0-2,4 0 0 1,3 0 0 0,5 0 0-1,-4 0 0 0,-5 0 0-1,-15 0 0 2,-12 0 0 0,-6 0 0 1,-3 0 0-2,-4 0 0 0,3 0 0 4,-8 0 0-6,-1 0 0 2,-2 0 0 0,-11 0 0 2,-5 0 0-2,-7 0 0 5,-8 0 0-9,-6 0 0 4,-4 0 0 0,-10 0 0-1,4 0 0 3,-6 6 0-3,-5-6 0 3,6 5 0-3,2-5 0 3,4 0 0-2,6 0 0 2,7 0 0-2,-4 0 0-1,-1 0 0 3,-5 0 0-1,-5 0 0-3,-14 0 0 3,-10 0 0 0,-8 0 0 0,-4 0 0-3,0 0 0 3,0 0 0 0,0 0 0 2,0 0 0-6,0 0 0 6,0 0 0-4,0 0 0 2,0 0 0-1,0-17 0 0,0-16 0 2,0-17 0 0,0-8 0-3,-1-1 0 1,-2-5 0 2,3-10 0-2,0-11 0 0,0-23 0 1,0-20 0 0,0-19 0-1,0-24 0-1,7-13 0 2,14-15 0 0,-3-4 0 0,-2-3 0-2,5 1 0 3,-6 14 0-2,-6 12 0 2,-6 20 0-3,-3 26 0 1,0 30 0 2,0 29 0-2,0 19 0 0,0 18 0 0,0 15-47 4,0 13-166-5,0 9-85-2,0 14-154 6</inkml:trace>
    </iact:actionData>
  </iact:action>
  <iact:action type="add" startTime="10729">
    <iact:property name="dataType"/>
    <iact:actionData xml:id="d1">
      <inkml:trace xmlns:inkml="http://www.w3.org/2003/InkML" xml:id="stk1" contextRef="#ctx0" brushRef="#br0">8069 16622 505 0,'0'0'210'5,"0"0"-101"1,0 0 42 4,0 0-41-4,0 0-8 1,-259-101-30 0,138 101-1 1,-12 0-5-2,-9 25-5 2,6 31-21 0,4 15-17 1,9 17-10-3,16 22-3 1,26 7-6 2,19 16 4-4,38 7 2 8,18 7-5-8,6-7 6 2,63 0-7 2,47-13 1-4,43-15 3 4,27-27-8-2,17-32 1 2,9-25 0-4,-2-28 0 5,2-28 6 0,3-62-2-5,-17-48-5 1,-29-29 3 1,-34-19-1 1,-52-14-2 0,-48-4-2 0,-29 3 1-2,-53 3-2 4,-58 26 2-4,-25 35-2 1,-18 34-2 0,-3 40-49 2,13 37-103-2,100 26-78 0,14 37-423 0</inkml:trace>
    </iact:actionData>
  </iact:action>
  <iact:action type="add" startTime="12064">
    <iact:property name="dataType"/>
    <iact:actionData xml:id="d2">
      <inkml:trace xmlns:inkml="http://www.w3.org/2003/InkML" xml:id="stk2" contextRef="#ctx0" brushRef="#br0">11192 17284 235 0,'0'0'157'4,"0"0"-74"2,0 0 39 2,0 0-22 0,0 0-13 0,0 0-8-2,0 0 6 2,10 0-19 0,-10 0-10 0,0 20-9-2,0 6 10 2,0 2-24 0,0 9-7 0,0 6-1-1,0 3-5 0,-10 18-3 1,0 7 6 0,2 12-8 1,-4 3-4-2,4-6 3 2,-1-4-4-2,1-14-1-1,5-10 0 2,-3-6-5 0,-3-15-1 0,7-11-3-2,-6-7 0 3,4-8 1-4,4-5-1 1,0 0 0 3,0 0-14-1,0-12-6 0,19-31 15-1,8 3 5 3,-4-6 0-4,-5 9 0 4,9-1 0-4,-7 12 1 1,4 7 1 0,-3 1 1 0,1 16 3 1,-6 2 16-2,3 0 2 2,4 25 7 0,0 9-8 3,-3 15 2-7,-3-2-18 6,0-8-4-4,-6-4 0 9,1-7-3-12,-10-4-2 3,1-16 1 0,-3-2-21 1,4-6-37 0,-1 0-66 0,-3 0-68 1,3 0-264 0</inkml:trace>
    </iact:actionData>
  </iact:action>
  <iact:action type="add" startTime="12825">
    <iact:property name="dataType"/>
    <iact:actionData xml:id="d3">
      <inkml:trace xmlns:inkml="http://www.w3.org/2003/InkML" xml:id="stk3" contextRef="#ctx0" brushRef="#br0">11925 17791 496 0,'0'0'97'1,"0"0"6"6,0 0 3 0,0 0-15 1,0 0-12-2,0 0-2 2,0 0-30 0,-128 32-1-2,94-7-21 2,6 8 1 0,4-7-9 0,14-6-1-2,4-1-5 2,6-1-4 0,0-13-1 0,3 3-6-2,31-8-7 2,0 0 1 0,0 0-6 0,0-2-7 0,-10-22 4-2,-3 4-7 3,-4 1 0-2,-6-1 9 2,-5 9 7-4,1-4 5 3,-7 10 1 0,0-2 1-2,0 1 0 2,0 6 3 0,0 0 12 0,0 0 6 0,0 0 7-1,0 0 25 0,0 26-5 3,0 17-48-4,0-11 4 0,0 5-4 2,3-8-1 0,-1-9 1-2,6-3-2 2,-5-9-16 1,0-3-2-2,-1-5-50-1,5 0-48 2,-7 0-87 0,5 0-218 0</inkml:trace>
    </iact:actionData>
  </iact:action>
  <iact:action type="add" startTime="13359">
    <iact:property name="dataType"/>
    <iact:actionData xml:id="d4">
      <inkml:trace xmlns:inkml="http://www.w3.org/2003/InkML" xml:id="stk4" contextRef="#ctx0" brushRef="#br0">12226 17075 291 0,'0'0'308'8,"0"0"-184"-3,0 0 3 4,0 0-66-4,0 0-14 3,0 0-3 0,9 225-5 0,-16-130 8-2,2 8 5 2,3-2-11 1,-3 0 3-2,1-3-10 2,2-22 0-4,-1-6-25 3,-1-19-7 0,1-14-2-2,0-17 0 3,3-14-9 0,0-6-25-2,0 0-45-2,0-6-67 4,0-19-66-2,0-2-199 1</inkml:trace>
    </iact:actionData>
  </iact:action>
  <iact:action type="add" startTime="13719">
    <iact:property name="dataType"/>
    <iact:actionData xml:id="d5">
      <inkml:trace xmlns:inkml="http://www.w3.org/2003/InkML" xml:id="stk5" contextRef="#ctx0" brushRef="#br0">12715 17226 548 0,'0'0'113'5,"0"0"-33"4,0 0-34-2,0 0 9 2,0 0 1-4,0 0-10 3,-16-105-22 0,-1 90 3 0,5 9-14-2,-1 6-3 2,3 0 10 0,-7 0 17 0,4 13-6 0,-3 15-9-2,1 14-1 2,2 1-1 0,8 11 13-2,-4 10-1 3,9 5-1-2,0 2 1 3,0 6 12-4,0 4-14 4,0-9 10-4,0-3-13 1,0-9-9 0,0-9-8 1,0-8-7 0,0-11-1-2,0-15-2 1,0-8-8 0,0-4-24 1,0-5-54 1,0 0-33-2,0 0-76 0,9 0-234 1</inkml:trace>
    </iact:actionData>
  </iact:action>
  <iact:action type="add" startTime="14087">
    <iact:property name="dataType"/>
    <iact:actionData xml:id="d6">
      <inkml:trace xmlns:inkml="http://www.w3.org/2003/InkML" xml:id="stk6" contextRef="#ctx0" brushRef="#br0">12709 17677 619 0,'0'0'229'6,"0"0"-41"2,0 0-39-3,0 0-62 5,-210-7-30-4,159 7-32 2,7 7-19-2,10-2-6 2,10 1-2 0,11-6-78 0,13 0-71-2,0 0-154 2,4 0-278 0</inkml:trace>
    </iact:actionData>
  </iact:action>
  <iact:action type="add" startTime="14470">
    <iact:property name="dataType"/>
    <iact:actionData xml:id="d7">
      <inkml:trace xmlns:inkml="http://www.w3.org/2003/InkML" xml:id="stk7" contextRef="#ctx0" brushRef="#br0">13011 17788 375 0,'0'0'365'5,"0"0"-155"5,0 0-36-5,0 0-65 1,0 0-24 2,0 0-2 1,92 3-18-1,-64-9-15-3,7-1-20 4,-1-6-8-1,-3 6-12 1,0-3-7-4,0 2-3 3,-5 1-3 1,-1-1-8-1,-13 2-53-3,-6 1-101 2,-6 5-25 1,0 0-287 0</inkml:trace>
    </iact:actionData>
  </iact:action>
  <iact:action type="add" startTime="14855">
    <iact:property name="dataType"/>
    <iact:actionData xml:id="d8">
      <inkml:trace xmlns:inkml="http://www.w3.org/2003/InkML" xml:id="stk8" contextRef="#ctx0" brushRef="#br0">13663 17682 382 0,'0'0'180'4,"0"0"-37"1,0 0-17 3,0 0-52 0,0 0-24-2,0 0-9 4,30-15-28-4,-30 15-13 2,-21 0 28 0,-16 0 29-2,-1 21-18 3,1 10-7-2,6-2-2-1,1 3-6 2,9 4 3 0,14 2 0 0,7 0 7-2,0-7-3 2,0-3-3 0,21-2 1 0,20-8-11 0,4-10-13-2,-1-8-5 2,-3 0-7 0,-8 0 0-2,-5 0-25 2,-12 0-22 0,-8-8-40 0,-8-10-84-2,0 10-139 2,0-4-325 1</inkml:trace>
    </iact:actionData>
  </iact:action>
  <iact:action type="add" startTime="15305">
    <iact:property name="dataType"/>
    <iact:actionData xml:id="d9">
      <inkml:trace xmlns:inkml="http://www.w3.org/2003/InkML" xml:id="stk9" contextRef="#ctx0" brushRef="#br0">14241 17559 286 0,'0'0'368'1,"0"0"-200"10,0 0-42-3,0 0-54-2,0 0-8 0,-8 206-2 2,-26-125-18 2,-7 4-5-3,-4 4-3 0,8-5-5 0,2-15-5 2,8-11-8-1,8-12-12-3,7-22-5 3,8-9-1 0,4-12-8-1,0-3-50-1,0-12-111 2,0-11-115 0,0-2-157-1</inkml:trace>
    </iact:actionData>
  </iact:action>
  <iact:action type="add" startTime="15566">
    <iact:property name="dataType"/>
    <iact:actionData xml:id="d10">
      <inkml:trace xmlns:inkml="http://www.w3.org/2003/InkML" xml:id="stk10" contextRef="#ctx0" brushRef="#br0">14093 18047 389 0,'0'0'293'5,"0"0"-90"3,0 0-42-3,0 0-53 3,17-166-31 1,-18 125-32-4,-23 4-12 3,-5-1-25 0,5 1-6 0,-4 9-2-2,-6 5-12 2,6-4-92 0,19 26-106 0,6-6-340-1</inkml:trace>
    </iact:actionData>
  </iact:action>
  <iact:action type="add" startTime="16327">
    <iact:property name="dataType"/>
    <iact:actionData xml:id="d11">
      <inkml:trace xmlns:inkml="http://www.w3.org/2003/InkML" xml:id="stk11" contextRef="#ctx0" brushRef="#br0">14611 17665 350 0,'0'0'158'2,"0"0"-64"6,0 0 1-3,0 0-48 3,0 0 0-2,0 0 18 2,-14-3 27 0,-18 16-41 0,4 7 3-2,-2-1-5 2,2-5-17 0,0 6 4 0,7 3-1-1,5-6-4 0,11 6 1 3,1 3 16-4,4 0 7 0,0 3-21 2,4-14-10 0,26-5-17 0,7-7-2-2,-3-3-5 2,-3 0-27 0,-3 0-6 1,-3 0-26-4,-10-3-23 3,-6-20-43 0,-9 15-140 0,0-6-175-2</inkml:trace>
    </iact:actionData>
  </iact:action>
  <iact:action type="add" startTime="16728">
    <iact:property name="dataType"/>
    <iact:actionData xml:id="d12">
      <inkml:trace xmlns:inkml="http://www.w3.org/2003/InkML" xml:id="stk12" contextRef="#ctx0" brushRef="#br0">14831 16782 350 0,'0'0'180'6,"0"0"-41"0,0 0-4 0,0 0-45 2,0 0 18 0,21 180-26 0,-18-99-14-2,3 7-5 2,1 5 8 0,-5 8-10 0,1-5-14-2,-3-1-9 2,0-4-21 0,0-10-8 0,0-21-8-2,0-5 0 2,0-21-1 0,0-10-1 0,0-13-27-1,0-9-44 0,0-2-39 2,0 0-62-2,0 0-126-1,0-2-80 2</inkml:trace>
    </iact:actionData>
  </iact:action>
  <iact:action type="add" startTime="17027">
    <iact:property name="dataType"/>
    <iact:actionData xml:id="d13">
      <inkml:trace xmlns:inkml="http://www.w3.org/2003/InkML" xml:id="stk13" contextRef="#ctx0" brushRef="#br0">15087 17748 423 0,'0'0'152'8,"0"0"-26"-3,0 0 34 1,0 0-62 2,0 0-28 0,184-117-19 0,-159 91-25-2,-6-5-10 2,-7 5-4 0,-3 0-7 1,-9 0-4-4,0 0-1 3,0 2-2 0,-3 6 0 0,-18 5-4-1,-6 11-2 0,4 2 1 2,-1 0 7-2,0 12 15 1,7 21 13-2,3 13 14 5,2 3 1-6,12 5 3 1,0 4-2 2,0 0-9 2,0-1-5-2,21-4-2-2,7 0-7 2,6-16-14 0,-3-9-5 1,-4-10-2-4,-3-18-26 3,-2 0-40 0,-12-25-57 1,-10-2-105-4,0-4-392 6</inkml:trace>
    </iact:actionData>
  </iact:action>
  <iact:action type="add" startTime="17900">
    <iact:property name="dataType"/>
    <iact:actionData xml:id="d14">
      <inkml:trace xmlns:inkml="http://www.w3.org/2003/InkML" xml:id="stk14" contextRef="#ctx0" brushRef="#br0">12391 18557 596 0,'0'0'179'4,"0"0"-33"3,0 0-55-1,0 0-59 1,0 0 22 2,0 0-10-2,0 0-9-1,10 173-3 2,-10-136-1 0,0-6-1 0,0-6-9-2,-6-4-8 2,2-7-7 0,1-2-5 1,3-3-1-4,0-7 0 3,0-2 0 0,0 0-3 0,0 0-9-2,0-37-1 2,0-15 13 0,0-10 1 0,0-1-1 0,3 4 0-2,7 2-1 7,-3 11 1-9,1 15-2 2,1 5 1 2,-5 13 0-1,4 13 1 2,-2-5 1-3,4 5 5 3,3 0-1-2,2 0 1 3,3 13-1-6,-2 3-3 5,0 5 0-1,-2-1 2 0,-3-2-2-2,-2-5 8 2,-3-5 5 0,-4-1-5 0,-2-2 8-2,0-5-6 0,0 12-7 4,-8-7-4-4,-23 4 2 2,5 2-2-2,-1-5 0 3,3 1-1-1,7-6 0-2,2-1-46 2,3 0-60 0,12 0-90 0,0 0-226-2</inkml:trace>
    </iact:actionData>
  </iact:action>
  <iact:action type="add" startTime="18543">
    <iact:property name="dataType"/>
    <iact:actionData xml:id="d15">
      <inkml:trace xmlns:inkml="http://www.w3.org/2003/InkML" xml:id="stk15" contextRef="#ctx0" brushRef="#br0">12858 18015 442 0,'0'0'165'3,"0"0"-28"5,0 0-28 0,0 0-46 0,0 0-5-2,0 183-14 2,-3-137 9 0,-5 11-12 1,0 7 2-4,4-4-12 3,-2-2-10 0,-2-5 2 0,2-15-9-2,5-4-1 2,1-20-6 0,0-4-3 0,0-10-4-1,0 0 0 0,1 0-3 2,26-30 3-2,-6-1 0-1,-5-1 1 2,2 11-1 0,-11 8 1 0,1 2 0-2,-4 11-1 3,-2 0 3-2,1 0 0 2,4 0 9-4,2 6 10 3,3 25-7 0,-2 1 2 0,0-1-8-2,-4-3 2 2,-3-3-10 0,2-18 0 0,-2 6-1 0,-3-13-7-2,0 0-35 3,1 0-38-2,8-7-91-1,-3-6-114 2,-5-2-215 0</inkml:trace>
    </iact:actionData>
  </iact:action>
  <iact:action type="add" startTime="19016">
    <iact:property name="dataType"/>
    <iact:actionData xml:id="d16">
      <inkml:trace xmlns:inkml="http://www.w3.org/2003/InkML" xml:id="stk16" contextRef="#ctx0" brushRef="#br0">13359 18373 445 0,'0'0'106'5,"0"0"19"0,0 0-57 3,0 0 40 0,0 0-18 1,0 0-31-4,-89-8-9 3,61 23-10 0,4 2 8 0,6 8-7-2,6 1-9 2,12-6-16 0,0 3-9 0,0-9-3-1,30-1-4 0,8-12-1 1,4-1-4 0,-8 0-2-2,-4 0 3 2,-7-25 3 0,-8-6 0 0,-2 3-10-2,-5 3 6 3,-4 5 4-2,-4 10-1 2,0 7 2-4,0 3 1 3,0 0 0 0,0 8 22 0,0 29 21-2,0 9-20 2,0 0 1 0,0 3-4 0,0-18-18-1,0-11-3 0,0-8 0 1,0-12-13 0,0 0-45-2,0-7-51 2,0-11-59 0,9-6-183 0</inkml:trace>
    </iact:actionData>
  </iact:action>
  <iact:action type="add" startTime="19481">
    <iact:property name="dataType"/>
    <iact:actionData xml:id="d17">
      <inkml:trace xmlns:inkml="http://www.w3.org/2003/InkML" xml:id="stk17" contextRef="#ctx0" brushRef="#br0">13819 18270 397 0,'0'0'216'5,"0"0"-93"2,0 0 0 2,0 0-63-5,0 0-2 4,0 0-2 0,0 0-23 0,-42 31-6-2,14-11 4 2,12 1 5 0,0 2-4 0,2 2-8-1,11-5-4 0,-1 5 9 1,4 3 2 0,0-3 1-2,0 1-15 2,0-4 1 0,0-1 1 0,7-7 1-2,-4 3 2 3,-3-4-7-2,0 0-5 2,0-1-2-4,0 2-8 3,0-7-1 0,0-7 0 0,-26 0-6-2,1 0-5 2,-5 0-36 0,2 0-22 0,4-21-10-1,8 3-66 0,16 12-138 1,0 5-325 0</inkml:trace>
    </iact:actionData>
  </iact:action>
  <iact:action type="add" startTime="19849">
    <iact:property name="dataType"/>
    <iact:actionData xml:id="d18">
      <inkml:trace xmlns:inkml="http://www.w3.org/2003/InkML" xml:id="stk18" contextRef="#ctx0" brushRef="#br0">13933 18583 547 0,'0'0'187'4,"0"0"-21"5,0 0-81-2,173-52-42-1,-148 26-7 2,-4 4-13 1,-5-2-8-3,-6 0-10 2,-8-1-4 0,-2 0 0 0,0 5-1-2,0-3-3 3,0 8 0-2,-16 2 1 2,-5 0-2-4,0 13-3 3,2 0 7-1,-5 0 12 0,1 15 21 1,3 16-1 1,12 7 1-2,5-1-1 1,3 4 5-1,0 1-1 0,3-4 7 3,25-7-7-3,10-8-13-2,2-6-9 4,-6-9-14-2,-3-4-5 1,-4-4-33 4,-6 0-62-9,-21 0-107 6,0-7-536-6</inkml:trace>
    </iact:actionData>
  </iact:action>
  <iact:action type="add" startTime="25449">
    <iact:property name="dataType"/>
    <iact:actionData xml:id="d19">
      <inkml:trace xmlns:inkml="http://www.w3.org/2003/InkML" xml:id="stk19" contextRef="#ctx0" brushRef="#br1">24801 12925 363 0,'0'0'147'6,"0"0"19"2,0 0-14-2,0 0-63 1,0 0-25 2,0 0-13-2,0 0 2 0,-78 57-4 1,25-57-6-1,-7 0-4 1,-11 0-11-2,-4-18-4 3,-18-10-3-2,-9-3-1 3,-14-9-6-6,-4-7-2 4,-10-4 5 2,-6-4 9-3,6-1-5 0,2-7 2 0,10-1 1 3,3-2 1-4,14-11-15 1,5-3 1 0,1-13-6 4,12 0 3-6,2-6 2 3,11 5 3-1,7 5-9 0,5 11-3 1,10 9 8 0,7 9-7 0,5 6 1-1,4 2-3 2,7-3 1-5,1 2-1 6,0-9 0-3,4-1 1 0,-4 2 14 0,0-7-13 2,10 3 1-2,-3-4-2 0,7 4-1-1,4-3 0 2,4 7 0 0,2 6 0 0,0 0 0 1,0 3 1-2,0-6 0 1,0-1 0 0,0-14-1-2,0 5 3 4,0 0 3-4,0-2-6 4,12 10 3-7,5 4-3 9,-1 3 2-7,5 5-1 1,1 1 1 0,7 2 0 2,5 1 6 1,8-1 7-2,8-4 6 1,2-8-5-2,13-9-10 5,3 1-2-6,-3-3-1 1,3 9 0 4,3 7-1-2,2 10-1-2,2 4 0 0,4 6 5 4,-4 3 0-3,1 7 7 1,8-1 1-3,-1 3-8 3,4-3 2 1,4 3-6-1,3 0 0 0,-3 0 3-3,6 0-5 5,-6 5 4-4,-6 3 2 4,-3 4 7-6,-16 5-1 7,-9 3 5-6,-7 0 1 3,-9 0-7-1,-4 0-4 1,-6 0-6-1,-5 0 0-1,-1 0 2 5,-9 0-3-5,9 0 2 3,-10 0-1-4,3 0 2 2,5 5 6 1,-5 4 3 0,6-3-6-1,-5 3 3 0,-6-3-9 2,4-3 3-1,-13-3-2-1,7 2-1-1,-9-2 0 1,-2 0 0 1,0 3-1-2,0-3 1 2,0 0 0 0,0 0-3 1,0 0 3-4,0 0 0 4,0 2-4-1,0-2 1 1,0 0 3-4,-16 0-3 3,-28 0 3 1,-18-10 4-2,-6-14-4 0,-8 2-1 0,-2-5 1 2,-1 2 3-2,1 2-3 0,10-1 1 1,6 10 0-1,11 0-1 1,10 3 1-2,10 5-1 3,7 0 1-1,11 3-1-1,10 1 2-1,3 2 0 3,0 0 2-3,0 0-2 3,0 0-1-3,0 0 2 3,0 0-2-2,0 0 0 1,0 0 3-2,0 0-3 2,0 0 0 1,0 0 1-2,0 0-1 1,0 0 2-2,0 0-1 3,0 0 0-2,0 0 2-1,16-3 4 2,25 0-3 0,7 3-5 2,5-4 5-4,3 4-4 3,7 0 1-2,5 0-1 2,0 0-1-3,-6 0 1 0,-6 0 4 1,-3 0 7 2,-13 0-1-3,-3 0 5 2,-6 4-10 0,-3 4 7 0,-4-1-9-1,-8 1 0 0,1-3-2 0,-13 0 2 2,7-1 3-2,-6 2-2-1,3 3 2 3,-7 0 0-1,8-4 1-3,-6 1-3 5,-3-4-2-3,0-2-3 1,0 0 0-3,0 4 0 3,0-4 0 1,0 0 0-2,0 0 0-1,0 0 0 2,0 11 0 1,0 9 0-2,-16 8 0 1,-26 10 0-2,2-1 0 2,-5 1 0 0,-13 2 0-1,0 0 0 0,-7 3 0 2,3-5 0-2,-12 0 0 0,-7 0 0 2,5-10 0-3,4 2 0 4,15-13 0-5,25-6 0 3,7-2 0-1,13-9 0 1,9 0 0-1,3 0 0 0,0 0 0 2,0 0 0-2,0 0 0 1,0 0 0-2,0 3-13 2,29 9-49 0,10 6-83-2,5 10-35 3,-27-15-54-2,-1 5-88 1</inkml:trace>
    </iact:actionData>
  </iact:action>
  <iact:action type="add" startTime="30081">
    <iact:property name="dataType" value="strokeEraser"/>
    <iact:actionData xml:id="d20">
      <inkml:trace xmlns:inkml="http://www.w3.org/2003/InkML" xml:id="stk20" contextRef="#ctx0" brushRef="#br2">30170 16609 542 0,'0'0'215'3,"0"0"-126"5,0 0 2 0,0 0-46 1,0 0-30-3,0 0-15 1,0 0-1 1,0-30-11 0,0 21-54-3,0 6-103 4,0 3-156-2</inkml:trace>
    </iact:actionData>
  </iact:action>
  <iact:action type="add" startTime="30396">
    <iact:property name="dataType" value="strokeEraser"/>
    <iact:actionData xml:id="d21">
      <inkml:trace xmlns:inkml="http://www.w3.org/2003/InkML" xml:id="stk21" contextRef="#ctx0" brushRef="#br2">30170 16609 498 0</inkml:trace>
    </iact:actionData>
  </iact:action>
  <iact:action type="remove" startTime="30415">
    <iact:property name="style" value="instant"/>
    <iact:actionData xml:id="d22" ref="#d19"/>
  </iact:action>
  <iact:action type="add" startTime="30415">
    <iact:property name="dataType" value="strokeEraser"/>
    <iact:actionData xml:id="d23">
      <inkml:trace xmlns:inkml="http://www.w3.org/2003/InkML" xml:id="stk22" contextRef="#ctx0" brushRef="#br2">30170 16609 498 0,'29'-101'162'11,"-20"91"-122"-10,-3 2 21-1,0-1-24 2,-3 4-18-2,-3 0-14 8,0 1-5-2,0 4-11 2,0 0-69 0,0 0-145-1</inkml:trace>
    </iact:actionData>
  </iact:action>
  <iact:action type="add" startTime="32299">
    <iact:property name="dataType"/>
    <iact:actionData xml:id="d24">
      <inkml:trace xmlns:inkml="http://www.w3.org/2003/InkML" xml:id="stk23" contextRef="#ctx0" brushRef="#br1">25778 7763 614 0,'0'0'280'3,"0"0"-128"4,0 0-12 0,169-17-45 1,-101 17-7-1,6 5-10 1,12 17-19 0,8 13-18 0,7 4 8-3,9 6-12 5,2 13 4-4,0 12-3 2,-2 16-12 0,0 7 2-2,-5 10-2 3,-9-1-1-1,0 5 1 4,-1 2-7-10,-7-4 4 8,-5 6-9-2,-1 0-5-4,-17 3-1 5,-7 7 0-2,-10 11-3 3,-6 3 0-6,-8 5-3 7,-7 1 3-6,-10 3-2 7,-5-6-1-10,-10-7 0 6,-2-5-1 1,0-2-1 1,0-4 1-6,-26-2-1 3,-11-10 1 3,-13-8-1-3,1-8 1 0,-11-11 2-1,-10 2-3 2,-17-6 1 1,-15 2-2-4,-17 4 0 4,-17-7-3-1,-21 4 4 0,-20-4 0-2,-17-11 3 3,-9-5 6-3,-6-14-1 4,8-9 3-6,6-6-4 4,10-7 6 1,4-7-4-1,5-10 1-2,0-2-3 1,-13-5 3 2,-4 0-4-2,-4 0-2 0,-8-23-7 0,-4-7 6 2,-3-5-6 0,7 0 6-4,6-5-3 3,13-1 0-1,14-5 0 2,18-6 0-3,21-4 0 5,16-5 0-6,15 2 0 4,16-5 0-5,3-1 0 6,11-3 0-4,-1-6 0 2,5-3 0-1,6-6 0 0,1 0 0 2,8 2 0-2,3 1 0 2,5 0 0-4,8-4 0 3,2-5 0 1,2-8 0-4,2-3 0 4,3 3 0-1,9 4 0-1,1 10 0-1,11 13 0 4,4 12 0-4,3 0 0 3,0 3 0-4,0 1 0 3,15-4 0 1,7-2 0-1,3 0 0-3,-1 0 0 4,-1 4 0-1,2 5 0-1,8 2 0-1,-5 0 0 3,12 1 0-1,-6-5 0 0,8-1 0-3,-1 3 0 4,0 0 0-1,4 3 0-1,-1-7 0 0,7 0 0 2,-4-8 0-3,-4 0 0 3,6 6 0-4,-1 2 0 3,7 3 0 0,9 4 0 1,2-1 0-3,11-7 0 1,3 10 0 2,5-4 0 0,8 4 0-5,3 6 0 6,6 0 0-3,0 5 0 0,-7 7 0 0,0 1 0 0,-9 7 0 1,-5 4 0 1,-3 1 0-4,1 7 0 6,-1-2 0-6,7 3 0 4,1-8 0-4,-8 2 0 4,3-5 0-2,-18-2 0 1,-12 0 0-1,-12 3 0 1,-10 4 0 0,-9 5 0-1,-11 3 0 1,-4 3 0-2,-2 2 0 2,-3 0 0 0,0 0 0-1,0 0 0 0,0 0 0 1,0 0 0 0,0 0 0-2,0 0 0 3,0 0 0-2,0 0 0 2,0 0 0-4,0 0 0 3,0 0 0 0,-17 0 0 0,-32 0 0-1,-16 0 0 2,-8-13 0 0,-16-2 0-2,-7 1 0 1,-6-6 0-2,3 6 0 4,10-4 0-2,9 4 0-5,11 4 0 4,15 0 0 1,11 2 0 1,17 2 0-4,14 3 0 6,6 1 0-6,6-2 0 5,0 4 0-6,0-5 0 5,0 5 0-2,0-3 0 1,13 0 0-1,24-1 0 2,26 3 0 0,18-3 0-2,15 4 0 2,5 0 0-4,5 0 0 5,1 0 0-4,-17 26 0 0,-6 9 0 2,-8 7 0 1,-15 1 0 0,-10-3 0-7,-9-5 0 7,-11-6 0-1,-7-4 0 2,-7-1 0-7,-11-4 0 5,3 3 0 1,-9 3 0-2,0 14 0 0,0 14 0 2,-44 12 0 0,-12 6 0-2,-15 2 0 2,-6-2 0-3,-11-6 0 1,5-9 0 0,2-5 0-2,19-9 0 4,10-13 0 0,15-5 0-3,13-11 0 0,11-5 0 4,9-7 0-4,4 1 0 3,0-3 0-4,0 0 0 3,0 0 0 0,0 0 0 0,3 8 0-2,31 14-169 4,-14-9-169 0,-8 7-199-4</inkml:trace>
    </iact:actionData>
  </iact:action>
  <iact:action type="add" startTime="36266">
    <iact:property name="dataType"/>
    <iact:actionData xml:id="d25">
      <inkml:trace xmlns:inkml="http://www.w3.org/2003/InkML" xml:id="stk24" contextRef="#ctx0" brushRef="#br0">28525 1482 951 0,'0'0'212'5,"0"0"-22"3,0 0-42-2,0 0-58 1,0 0-3 1,0 0-2 1,0 0-13-4,12-3-21 4,-43 3-13-1,-24 5 10 0,-24 15 12-3,-9 0-45 4,-9 1-15-2,-5-1 0 2,3-5 0-3,0-2 0 1,-3-6 0 5,0-7 0-6,-12 0 0 2,-5 0 0-2,-3 0 0 3,2-10 0-1,6 0 0-3,1 2 0 3,4 1 0 0,4 7 0 1,1 0 0-4,5 0 0 5,9 0 0-4,7 0 0 4,10 7 0-5,16 6 0 2,5-2 0 1,18-2 0-1,10-3 0 0,6-3 0 1,6 3 0 1,11-6 0-3,-2 0 0 0,3 0 0 2,0 0 0 0,0 2 0 0,0 1 0-1,0 0 0 0,0-3 0 1,0 0 0 0,0 0 0-2,-3 0 0 3,-1 3 0-1,-2 8 0 2,3 7 0-6,-2 2 0 3,-1 5 0 2,5 9 0-3,-5 2 0 1,3-2 0 2,0 9 0 0,2-1 0-3,1 7 0 1,0 6 0 1,0 2 0-1,0 12 0 2,0 5 0-3,0 10 0 2,0 9 0 1,0-3 0-1,0 7 0-3,0-2 0 6,0 4 0-5,0 1 0-1,0 3 0 3,0-2 0 1,0-5 0-2,0-6 0 2,0-13 0-2,0 0 0 0,0 4 0 1,0-1 0-2,0 3 0 3,0-2 0-2,0-5 0 1,0 2 0-2,0-6 0 1,0-6 0 2,0-9 0-2,0-5 0 1,0-8 0-2,0-5 0 5,0-4 0-6,-3 0 0 7,-2-4 0-10,5-5 0 5,0-4 0 2,0-1 0-3,0 2 0 1,0-5 0 2,0 7 0 0,0-5 0-1,0-2 0 0,0-3 0-3,0 3 0 2,0-1 0 2,0 3 0-3,0 0 0 2,0-2 0 0,0-2 0 1,0 5 0-3,0-4 0 2,0 0 0-2,0 1 0 4,0-11 0-6,0 0 0 4,0-7 0 0,0 0 0 0,0 0 0-2,0 0 0 2,0 0 0 1,0 0 0-2,0 0 0 0,0 0 0 0,0 0 0 1,0 3 0 0,0-3 0-2,0 0 0 2,0 3 0 0,8 3 0 0,17 2 0-1,15 0 0 3,6 4 0-4,11-3 0 7,14 1 0-12,5 2 0 7,7-3 0 1,4 0 0-3,6-3 0 1,6-1 0 1,6-1 0 1,5 1 0-3,4 0 0 1,1-2 0 0,7 4 0 2,-11-5 0-2,-2-2 0-1,-4 0 0 2,-12 0 0 2,-2 0 0-3,-8 0 0 0,-2 0 0 2,-1-5 0-3,-2-2 0 1,-2 2 0 2,-8 2 0-1,-1-3 0 0,-11 1 0-1,-1-1 0 2,-2 0 0-3,-4 3 0 0,-5 1 0 1,-7-1 0-1,0-1 0 3,-12 4 0-2,-1-2 0 2,-2 2 0-3,2 0 0 3,-4-4 0-3,6 4 0 4,-12 0 0-5,0 0 0 3,-1 0 0-1,-6 0 0-1,7 0 0 2,1 0 0 0,-2 0 0 0,-1 0 0 0,-5 0 0-1,-2 0 0 0,-2 0 0 1,-3 0 0 0,0 0 0-1,0 0 0 0,0 0 0 1,0 0 0 0,0 0 0-2,0-2 0 3,0-7 0-1,0-14 0 0,0-15 0 0,-15-10 0 2,-5-10 0-5,0-3 0 4,2-4 0-4,2-3 0 2,-1-9 0 1,0-10 0 0,2-16 0-2,2-8 0 1,-4-22 0 3,7-5 0-3,-3-3 0-2,5 2 0 5,8 4 0-2,0 6 0-3,0 12 0 2,0 4 0 3,0 10 0-3,0 0 0 2,0 2 0-4,0 1 0 5,0 3 0-4,0 2 0 5,0 4 0-8,0 8 0 7,0 8 0-3,0 14 0-2,0 16 0 5,0 7 0-3,0 9 0 1,0 8 0-1,0-1 0 0,0-4 0 1,0 1 0 0,0-13 0 0,0-2 0-3,0-3 0 4,0 3 0-2,0 8 0 2,0 11 0-4,0 8 0 6,0 2 0-6,0 9 0 2,0 2 0-1,0 0 0 2,0-7 0 0,0-2 0 0,3-4 0-2,-3-2 0 3,0 2 0-1,0 3 0 0,0 2 0-3,0 8 0 3,0 0 0 0,0 0 0-2,0 0 0 2,0 0 0 0,0 0 0 0,0 0 0 0,0 0 0-2,-3 0-154 4,-3 0-171-4,-4 0-165 4</inkml:trace>
    </iact:actionData>
  </iact:action>
  <iact:action type="add" startTime="39248">
    <iact:property name="dataType"/>
    <iact:actionData xml:id="d26">
      <inkml:trace xmlns:inkml="http://www.w3.org/2003/InkML" xml:id="stk25" contextRef="#ctx0" brushRef="#br0">23465 1439 494 0,'0'0'327'4,"0"0"-126"5,0 0-43-4,0 0-23 4,0 0 4-1,0 0-38-3,0 0-2 4,10 0-19-2,-10 0-21 1,-19 0-9-2,-30 5 24 3,-11 9-33-2,-7 4 8 1,-7-5-9-2,-2 2-40 3,1-2 0-1,-6-3 0 0,5-3 0 1,-10-4 0-3,-1-3 0 2,-6 0 0 0,-9 0 0 0,-9 0 0-2,-11 0 0 3,-8-3 0-2,-3-14 0 1,-8-7 0-2,-2 2 0 3,-8 2 0-1,1 0 0 2,7 3 0-7,5 4 0 5,6 8 0 1,13-1 0-5,-4 1 0 6,6 1 0-3,1 4 0 1,10 0 0-1,11 0 0 0,20 0 0 0,5 0 0 1,12 0 0 1,7 0 0-3,16 0 0 3,12 0 0-2,14 0 0-1,2 0 0 1,7 0 0 1,-3 0 0 0,3 0 0-2,0 0 0 2,-2 0 0 0,-7 0 0 0,5 0 0-2,-7 0 0 5,3 0 0-6,0 7 0 3,-2 4 0-2,2 11 0 3,5 10 0-2,-1 8 0 1,4 6 0 1,0 8 0-3,0 8 0 4,0 1 0-4,0 5 0 3,0 6 0-4,0 13 0 4,4 6 0-2,14 14 0-1,-2 5 0 3,2 8 0-1,3 7 0 0,-5 2 0-3,2 9 0 7,-2 8 0-7,-4 6 0 7,0-7 0-11,-8-6 0 7,7-13 0 0,-8-11 0 1,0-1 0-2,4 4 0 1,-7-6 0 0,3 2 0 0,-3-5 0-1,0-14 0-3,0-4 0 4,0-3 0 0,0-22 0-2,0 2 0 2,0 0 0 0,7 1 0 1,-1 0 0-3,-1-3 0 3,4-11 0-3,-9-2 0 2,1 8 0 0,5-1 0-1,-2-10 0 1,-1-14 0-1,-3-19 0 2,0-4 0-3,0-5 0 2,0-8 0-1,0 0 0-1,3 0 0 2,-3 0 0-1,0 0 0 2,3 0 0-3,-3 0 0 1,9 0 0 2,6 0 0-1,6 0 0-2,13 0 0 7,-2 0 0-7,13 0 0 7,5 0 0-12,2 0 0 6,10 0 0 0,-1 0 0 0,10 0 0 1,1 0 0-2,11 0 0 3,4 5 0-2,4 0 0-1,14-5 0 3,10 4 0-1,8-4 0 0,0 0 0 0,0 0 0 2,-12 0 0-3,-9 0 0-2,-10 0 0 3,-7 0 0-1,0 0 0 1,-10 0 0-2,7 0 0 1,-10 0 0 0,4 0 0 1,-2 0 0 0,-8-9 0 0,2-4 0-2,-3-5 0 4,1 1 0-3,-9-1 0 3,1 5 0-5,-12-2 0 2,0 6 0 1,-2 0 0-3,-5 1 0 4,1 5 0-2,-8-5 0 2,-2 3 0-2,-4-3 0 0,-8 3 0 2,3 3 0-2,-11-1 0 1,4 0 0-2,2-1 0 2,5 3 0-1,-4-6 0 0,7 5 0 1,-3-2 0 0,2 2 0 0,5-3 0-2,-1 1 0 1,-3 1 0 1,1-3 0 1,-6 1 0-2,2-1 0 1,-8-3 0 0,2 7 0-2,-2-5 0 0,1 4 0 2,-7 2 0 1,6-6 0 3,1 5 0-9,-1-5 0 4,2 6 0 0,-2-6 0 2,0 4 0-3,1 0 0 3,-2 3 0-1,-1-2 0-2,1 2 0 2,5-3 0-2,-4 3 0 2,3 0 0 2,-1 0 0-4,-2 0 0 0,-5 0 0 2,-2-2 0 1,1 2 0-4,-3 0 0 4,5 0 0-2,-6 0 0 1,-1 0 0-1,-2 0 0 0,0 0 0 1,0 0 0 0,3-4 0-2,4 1 0 2,-1 3 0 1,-3-3 0-2,1 3 0-1,-4 0 0 2,3 0 0 0,-3-3 0 1,2 3 0-4,-2 0 0 3,0 0 0 0,0 0 0 0,3 0 0-2,6 0 0 5,-2-2 0-6,3 2 0 3,-2-3 0-2,-2 3 0 3,-5 0 0-2,4 0 0 1,-1-6 0 1,1-8 0-4,6-16 0 5,-3-20 0-3,-1-29 0-1,-5-24 0 1,-2-30 0 1,0-18 0 2,0-23 0-4,0-20 0 1,-15-14 0 1,2-4 0 1,8 3 0-3,-4 8 0 4,8 9 0-5,1 8 0 5,-3 18 0-4,3 23 0-1,0 21 0 4,0 23 0 0,0 18 0-3,0 15 0 0,0 5 0 4,0 11 0-2,0-5 0-4,0-6 0 4,0-2 0 0,0 3 0 0,-8 1 0-2,5 2 0 4,2 4 0-3,-3 5 0 1,-1 2 0-3,5 9 0 5,-3 5 0-4,0 3 0 3,2 7 0-4,-2 2 0 4,3 5 0-1,-6 6 0-1,6 7 0 0,0 2 0 0,0 0 0 2,-3 0 0-2,3 0 0-1,-2 0 0 2,-1 0 0-1,-1 0 0 2,4 13 0-2,0 16-50 0,0 3-198 2,0-23-119 1,0 2-545-5</inkml:trace>
    </iact:actionData>
  </iact:action>
  <iact:action type="add" startTime="45349">
    <iact:property name="dataType"/>
    <iact:actionData xml:id="d27">
      <inkml:trace xmlns:inkml="http://www.w3.org/2003/InkML" xml:id="stk26" contextRef="#ctx0" brushRef="#br0">25516 2728 437 0,'0'0'180'6,"0"0"-78"1,0 0 23-1,0 0 13 4,0 0-47-4,-214-18-30 1,73 54-13 0,-34 22 3 1,-30 14-8-1,-17 19-9 1,1 22-1-1,11 18 0 1,22 30-4-1,25 17-6 3,36 22 1 0,35 16 4-5,34 14-6 6,33 2-2-8,25 2-8 5,55 5-1 0,78-13 0 2,52-19-6-3,46-36 1-2,24-42-1 3,21-48 9 1,4-64 10-4,7-38 5 2,-3-110-28 0,-31-67 3 1,-35-57-4-1,-61-37 9 1,-68-22 10 1,-64-21-3-1,-25-5-10-3,-82 3 1 5,-45 13-7-3,-45 33 0 6,-33 46-3-12,-39 50 0 7,-38 48-5 0,0 53-61-1,3 52-20 0,192 50-103 0,38 46-82 3</inkml:trace>
    </iact:actionData>
  </iact:action>
  <iact:action type="add" startTime="51375">
    <iact:property name="dataType"/>
    <iact:actionData xml:id="d28">
      <inkml:trace xmlns:inkml="http://www.w3.org/2003/InkML" xml:id="stk27" contextRef="#ctx0" brushRef="#br0">16468 4428 789 0,'0'0'168'6,"0"0"-34"0,0 0-56 2,0 0-39 0,0 0 7 2,0 0 8-7,0 0-4 6,0 0 5-2,177-44-1 2,-157 35-10-2,-5-2-16 0,2-1-2 2,4 1-5-3,-5 0 0 1,-2-3-12 0,-7 2-5 2,0 0-3-2,-1-5-1-1,2-5 0 2,-5-8-2 0,-3-2 1 0,0-2-1-2,0 3 1 4,0 5-1-3,0 6 1 2,-11 3-4-5,-2 8 5 4,-3 0-5 0,-2 7 1 4,-9 2 4-7,-1 0-1 1,-3 0 2 4,-9 20 1-3,2 12 2 1,2 5-3-1,-7 9 2 2,9 2-3-2,-3 1 0-1,9 3 5 3,3-4-5-2,6-3 2 1,1-3-1-2,5-6 0 4,2-1 1-4,8-2 1 3,3-3-3-4,0-1 3 3,0-3 3-1,18-1 11 1,19-1 3-2,10-7-1 2,13-6 7 0,11-5-6 0,1-6-10 0,5 0-7-2,2-9 0 4,-17-16-2-4,-5 1 1 0,-15-1-2 3,-11 2-2-1,-7-1-2 0,-11 1-24-2,-12 3-54 3,-1-3-32-3,0 1-99 5,-4 17-83-7</inkml:trace>
    </iact:actionData>
  </iact:action>
  <iact:action type="add" startTime="52439">
    <iact:property name="dataType"/>
    <iact:actionData xml:id="d29">
      <inkml:trace xmlns:inkml="http://www.w3.org/2003/InkML" xml:id="stk28" contextRef="#ctx0" brushRef="#br0">16996 3421 476 0,'0'0'208'5,"0"0"-27"3,0 0-76 3,0 0-41-8,0 0-11 5,0 0-12 1,0 0-9-2,111 0-4-1,-97 0 0 2,-7 2-1 1,5 5-2-2,-8-2 0 0,-4 7-9 0,0 4 8 1,0 4-21 0,0 3-2-2,0 1 0 2,-4-2-1 0,-12 5 1 0,2-2 1-2,-1 5 0 4,4-9 1-3,11 6 9 1,0-10-3-2,0-3 1 1,0-5-5 2,23-3 2 2,10-6 4-6,-5 0-11 1,3 0 0 3,-4 0 0-1,-13 0-13-3,-3-10-39 3,-11-15-40 0,0-6-78 2,0 13-182-5</inkml:trace>
    </iact:actionData>
  </iact:action>
  <iact:action type="add" startTime="52942">
    <iact:property name="dataType"/>
    <iact:actionData xml:id="d30">
      <inkml:trace xmlns:inkml="http://www.w3.org/2003/InkML" xml:id="stk29" contextRef="#ctx0" brushRef="#br0">17035 3174 552 0,'0'0'161'6,"0"0"-24"1,0 0-41 1,0 0-14-1,0 0-4 0,0 0-15 0,4-41 3 1,2 39-5 0,4-3-17-2,4-8-17 2,-1 2-18 0,2-3-9 0,-9 6-3-2,4 8-13 5,1 0-60-6,-11 0-70 4,1 5-301-3</inkml:trace>
    </iact:actionData>
  </iact:action>
  <iact:action type="add" startTime="53386">
    <iact:property name="dataType"/>
    <iact:actionData xml:id="d31">
      <inkml:trace xmlns:inkml="http://www.w3.org/2003/InkML" xml:id="stk30" contextRef="#ctx0" brushRef="#br0">17505 3400 490 0,'0'0'284'4,"0"0"-92"4,0 0-65-1,0 0-62 1,0 0-3-1,0 0-12 0,182-60-8 0,-151 52 8 2,-1-1-5-2,-2 0-4-1,-3 7-18 2,-5-1-16 1,-7 0-4-2,-3 3-3 0,-8 0-1 2,-2 0-39-3,0 0-69 2,0 0-53-1,-5 3-107 1,-11 5-384-1</inkml:trace>
    </iact:actionData>
  </iact:action>
  <iact:action type="add" startTime="53793">
    <iact:property name="dataType"/>
    <iact:actionData xml:id="d32">
      <inkml:trace xmlns:inkml="http://www.w3.org/2003/InkML" xml:id="stk31" contextRef="#ctx0" brushRef="#br0">17559 3461 232 0,'0'0'180'4,"0"0"-39"3,0 0-24 1,0 0-19-2,0 0-6 1,0 0-22 1,0 0-11 1,50 72-10-3,-43-59-8 1,1 5-7 2,-2 4-5-1,4 1-9-3,-10 3-2 3,6-2-8 0,-3-4-6 1,-3-6-3-4,0-8-1 3,0-3 0 0,4-3-3 0,-4 0-14-2,0 0-17 4,3 0-16-4,-3 0-21 4,0 0-29-5,0 0-86 2,0 0-67 0,0 0-72 0</inkml:trace>
    </iact:actionData>
  </iact:action>
  <iact:action type="add" startTime="54295">
    <iact:property name="dataType"/>
    <iact:actionData xml:id="d33">
      <inkml:trace xmlns:inkml="http://www.w3.org/2003/InkML" xml:id="stk32" contextRef="#ctx0" brushRef="#br0">17732 3306 292 0,'0'0'110'4,"0"0"38"4,0 0-36-1,0 0-37 0,0 0 13-2,0 0-40 4,23 59 4-2,-18-35-4 1,4-1 4-2,-2 0-10 2,6 0-5 0,-1 2-11 0,5 5-3-2,-1-2-6 4,-4 1-12-4,1-7-5 0,-7 0-4 3,-2-7-32-2,2 5-55 1,-6-16-120 0,0 2-323-1</inkml:trace>
    </iact:actionData>
  </iact:action>
  <iact:action type="add" startTime="54921">
    <iact:property name="dataType"/>
    <iact:actionData xml:id="d34">
      <inkml:trace xmlns:inkml="http://www.w3.org/2003/InkML" xml:id="stk33" contextRef="#ctx0" brushRef="#br0">18071 4152 410 0,'0'0'252'2,"0"0"-73"2,0 0-16 4,0 0-57-1,0 0-15 0,0 0-3 0,0 0-9 2,128-19-7-2,-107 18-20 2,7-5-19-4,0 0-6 3,5-6-13 1,-5 4-5-2,-1 0-6 0,-4 4-2 1,-11 3-1 0,-6 1-4-3,-6 0-18 4,0 0-60-2,0 0-76 2,0 0-36-4,-3 0-176 4,-9 0-379-1</inkml:trace>
    </iact:actionData>
  </iact:action>
  <iact:action type="add" startTime="55250">
    <iact:property name="dataType"/>
    <iact:actionData xml:id="d35">
      <inkml:trace xmlns:inkml="http://www.w3.org/2003/InkML" xml:id="stk34" contextRef="#ctx0" brushRef="#br0">18214 4369 708 0,'0'0'244'4,"0"0"-62"1,0 0-76 3,0 0-34 0,0 0-9-2,0 0-4 0,147-33-24 4,-124 27-10-3,-5 0-8 0,0 1-10 0,-5 2-7 0,2 3 0 3,-11 0-18-4,1 0-77 0,-2-4-64 2,-3 4-83 1,0 0-381-2</inkml:trace>
    </iact:actionData>
  </iact:action>
  <iact:action type="add" startTime="55683">
    <iact:property name="dataType"/>
    <iact:actionData xml:id="d36">
      <inkml:trace xmlns:inkml="http://www.w3.org/2003/InkML" xml:id="stk35" contextRef="#ctx0" brushRef="#br0">18797 4186 295 0,'0'0'426'3,"0"0"-220"3,0 0-22 2,0 0-63-2,0 0 4 3,0 0-17-2,0 0-35 3,99-53-24-6,-73 48-12 5,0 0-8-1,5-1-9-3,-4-3-10 3,1 4-7 1,-7 0-3-2,0 2-2 1,-8 0-11-1,-9-1-46 0,-4 4-49 2,0 0-78-2,0 0-64-1,0 0-354 2</inkml:trace>
    </iact:actionData>
  </iact:action>
  <iact:action type="add" startTime="56057">
    <iact:property name="dataType"/>
    <iact:actionData xml:id="d37">
      <inkml:trace xmlns:inkml="http://www.w3.org/2003/InkML" xml:id="stk36" contextRef="#ctx0" brushRef="#br0">19404 3386 368 0,'0'0'193'3,"0"0"-10"4,0 0-16 0,0 0-60 1,0 0-41 0,0 0-49-1,19 49 18 1,-19 2 18 1,0 18-1-5,0 20 0 4,0 17 7 2,0 10-6-4,0-3-8 4,0-5-26-6,0-20-7 4,0-14-5 0,0-19 0-1,0-12-6 1,0-15 0 6,0-4-1-12,0-10-5 4,0 1-45 3,0-5-47 0,0 5-33-3,0-15-73 3,0 0-284-2</inkml:trace>
    </iact:actionData>
  </iact:action>
  <iact:action type="add" startTime="56638">
    <iact:property name="dataType"/>
    <iact:actionData xml:id="d38">
      <inkml:trace xmlns:inkml="http://www.w3.org/2003/InkML" xml:id="stk37" contextRef="#ctx0" brushRef="#br0">19669 4957 618 0,'0'0'217'2,"0"0"-83"8,0 0-67-7,-163 27 24 4,-16 1-9 0,-68 12 30 0,-56 10 17 2,-42 6-38-4,0 2-11 5,10-1-46 0,25-4-18-4,37-8-16 3,32-7-5-5,40-2-48 5,40-7-1 0,35 0-32-4,40-7-59 3,86-22-48 0,15 0-242 0</inkml:trace>
    </iact:actionData>
  </iact:action>
  <iact:action type="add" startTime="57294">
    <iact:property name="dataType"/>
    <iact:actionData xml:id="d39">
      <inkml:trace xmlns:inkml="http://www.w3.org/2003/InkML" xml:id="stk38" contextRef="#ctx0" brushRef="#br0">17124 6067 439 0,'0'0'193'5,"0"0"-24"0,0 0-62 4,0 0-28-4,28 170-15 4,-28-112-17-1,0 1-8-1,0-1 0 0,0-1-10 1,0-3 2 0,-8-4-17-1,1-8 11 0,-2-8-11 0,6-14-3 2,3-8-6-2,0-12-5 0,0 0-9 2,0-14-1-3,0-32 10 2,3-20 1-2,9-3 1 4,-3-5-2-4,-3-4 0 10,-1 9-1-15,3 7 1 6,-2 14 0 2,3 6 0-2,-3 14-1-1,4 10 1 2,0 10 0 2,4 3 0-3,-3 5 2-2,9 0 1 3,2 0 0 2,-3 0-1-3,3 20 2-4,-7 8 2 7,3 0 4-3,-9-1 2 2,-2-4-5-4,-4-7 1 5,-3 1-4-3,0 4 1 2,0-4-2-5,-3 1 1 5,-22-4-2-1,-5-2-2 2,-1-8 0-5,2 3-6 2,4-7-29 2,5 0-23-2,11 0-44 0,9-7-73-1,0-9-158 2</inkml:trace>
    </iact:actionData>
  </iact:action>
  <iact:action type="add" startTime="57909">
    <iact:property name="dataType"/>
    <iact:actionData xml:id="d40">
      <inkml:trace xmlns:inkml="http://www.w3.org/2003/InkML" xml:id="stk39" contextRef="#ctx0" brushRef="#br0">17721 5472 491 0,'0'0'165'4,"0"0"-7"2,0 0-78 1,0 0-15 1,11 186 4 0,-11-118-9-1,0 6-13 1,0 4-3 2,0 0-7-5,-6-4-4 3,1-5-1-1,2-11-8 1,0-7 0 0,2-19-7-3,1-12-13 4,0-11-1-1,0-9-3 0,0 0-4-3,0-6-17 5,15-29 8-4,8-5 1 4,1-1 6-6,0 1 5 5,-3 12 1-2,-1 8-1 1,-3 5 1-1,-6 10 1 1,3 5 1 1,2 0-1-3,-3 5 2 0,2 26 0 2,1 7-1 1,-5 4-1-1,-4-2-1-2,1-1 0 5,-3-2 0-5,3-12-1 3,-2-8-6-4,-6-7-1 5,10-10-20-5,-2 0-43 2,8-17-65 0,-9-6-119 2,-1 0-180 0</inkml:trace>
    </iact:actionData>
  </iact:action>
  <iact:action type="add" startTime="58381">
    <iact:property name="dataType"/>
    <iact:actionData xml:id="d41">
      <inkml:trace xmlns:inkml="http://www.w3.org/2003/InkML" xml:id="stk40" contextRef="#ctx0" brushRef="#br0">18364 5890 438 0,'0'0'123'4,"0"0"-2"3,0 0 15 0,0 0-40 0,0 0-8 2,0 0-22-1,-108 25-12-2,84-2-12 1,6 3-4 1,8 2-8 1,8 2-13-3,2-5-10 1,0 3-5 1,0-9 0 1,28-8-2-3,4-9-2 3,-4-2-3-2,0 0-6 1,-3-36 4-2,-7-7 6 1,-5-4-2 1,-3 7 3 0,-4 7 0-1,-4 18 0 1,1 6 0 0,-3 9 1 1,0 0 0-4,0 0 1 2,0 0 8 2,0 11 19-2,0 24-21 1,0 6-4-2,0 1-3 2,0 4-1 0,0-9 0-2,0-3-1 3,0-7-3-2,0-9-12 2,0-13-32-3,0-5-37 2,0 0-98-1,4 0-208 2</inkml:trace>
    </iact:actionData>
  </iact:action>
  <iact:action type="add" startTime="58853">
    <iact:property name="dataType"/>
    <iact:actionData xml:id="d42">
      <inkml:trace xmlns:inkml="http://www.w3.org/2003/InkML" xml:id="stk41" contextRef="#ctx0" brushRef="#br0">18747 5760 571 0,'0'0'167'4,"0"0"-82"4,0 0-55-1,0 0 2 2,0 0 2-3,0 0 7 1,-70 86-2 2,54-62 2-3,3-4-5 2,2-2 1-1,8-5-4 2,3 4-2-3,0 1 8 3,0 2-13-3,0-4 1 2,0 5-11-2,17-4 3 3,-2 0 0-2,1 7 1 2,-3-1 1-4,-2-1-9 3,-1 2 0 2,-7-2-4-4,-2-4-2 3,-1-3-5-3,0-5-1 2,0-2-1-1,0 2-2-1,-13-8-1 2,-12-2-2 0,-6 0-17 0,0 0-57-2,3-12-44 4,16-2-97-3,9 0-288 0</inkml:trace>
    </iact:actionData>
  </iact:action>
  <iact:action type="add" startTime="59242">
    <iact:property name="dataType"/>
    <iact:actionData xml:id="d43">
      <inkml:trace xmlns:inkml="http://www.w3.org/2003/InkML" xml:id="stk42" contextRef="#ctx0" brushRef="#br0">18938 5958 408 0,'0'0'219'2,"0"0"-98"4,0 0-9 0,0 0-58 3,0 0-16-5,172-158-20 5,-165 135-10-2,-1 6-5 1,-6 7-3 0,0 1 0-2,0 5-1 3,-10 4 0-1,-14 0 1-3,-4 0 0 5,1 0 2-4,0 26 18 2,10 11 11-2,0 6 10 2,10 4 7 0,7 4-4 1,0-1 3-4,0-8-9 6,3-1-20-4,27-8 11 1,2-7-10-1,8-4-12-1,6-20-7 2,0-2-7-1,0 0-26 1,-6-37-32-1,-36 13-41 2,-4 3-262-2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01:44:13.55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act:action type="add" startTime="10420">
    <iact:property name="dataType"/>
    <iact:actionData xml:id="d0">
      <inkml:trace xmlns:inkml="http://www.w3.org/2003/InkML" xml:id="stk0" contextRef="#ctx0" brushRef="#br0">8089 7582 722 0,'0'0'239'3,"0"0"-105"-3,0 0-16 23,0 0-38-23,0 0-20 0,0 0 18 18,164-20 0-18,-118 20-14 20,1 0-4-19,11 0 6 0,1 0 0 18,18 18-11-19,6 7-10 0,12 3-6 21,-2 7-10-21,9 2-4 0,-3-3 2 21,0 4-7-21,-1-3 0 2,1 2-6 22,-6 1-6-24,6 5-8 0,4 5 0 22,0 3 0-21,-1 12 0-1,-3 14 0 23,-1 9 0-23,-5 16 0 0,6 7 0 21,1-1 0-19,-7 4 0-1,5 0 0 20,-10 5 0-21,-3 4 0 0,-8 8 0 21,3 6 0-20,-3 3 0-1,-6 8 0 23,-6 6 0-23,-5 3 0 0,-3-1 0 21,-7-1 0-19,-4-4 0-2,-9 2 0 21,0 1 0-21,-9-4 0 0,-4 0 0 22,-4-9 0-21,-3-3 0-1,-13-3 0 22,-4-7 0-22,0-5 0 0,0-7 0 22,-24 0 0-21,-8-2 0-1,-5-9 0 22,-5-8 0-21,1-6 0-1,-8-3 0 22,-3-10 0-21,-7-6 0-1,-12-3 0 21,-1-6 0-21,-13 0 0 0,2 5 0 23,-4-5 0-23,-3-2 0 1,-8 5 0 20,-4-7 0-21,3-4 0 0,-5-3 0 22,-2-7 0-21,-7 1 0-1,-20-5 0 21,-11-1 0-21,-10-3 0 0,-7-4 0 24,-2 1 0-23,2-5 0-1,-3-3 0 22,4 0 0-22,6-11 0 0,5 0 0 5,14-8 0 20,3-3 0-25,8-2 0 0,5 0 0 24,6 0 0-24,6 0 0 0,5-5 0 22,3-10 0-22,7 2 0 0,3-11 0 21,0-2 0-20,-5-6 0-1,-3 1 0 21,-9-1 0-21,-7 1 0 0,-9 4 0 23,-7 0 0-22,-3-5 0-1,2-5 0 21,-2-13 0-21,-1-1 0 0,9-6 0 22,5-9 0-21,16 0 0-1,5-6 0 21,15 4 0-21,8-1 0 0,4 0 0 23,4-3 0-22,6-3 0-1,4-4 0 21,12-1 0-21,11-8 0 0,0 0 0 22,10-1 0-21,1 1 0 0,-5-4 0 20,1 2 0-21,-1 3 0 0,-5-3 0 23,4 1 0-23,-8 1 0 1,1-4 0 21,4 0 0-22,-2-4 0 1,3-7 0 19,-1 6 0-19,4 3 0-1,0 4 0 23,13 10 0-23,2-4 0 1,6 6 0 21,1-12 0-21,6-11 0-1,0-8 0 23,0-7 0-23,0 0 0 0,0 11 0 21,0 9 0-20,6 13 0-1,9 12 0 25,5-1 0-25,5 0 0 1,4-5 0-1,3-13 0 25,1-10 0-25,8-7 0 0,9 3 0 22,-5 6 0-22,1 12 0 0,1 11 0 22,3 9 0-20,2 4 0-2,10-1 0 22,0 2 0-22,15-7 0 0,15-5 0 22,-2 5 0-21,8 6 0-1,-8 11 0 21,1 11 0-20,-11 12 0-1,4 8 0 24,-10 9 0-21,7 2 0-2,-2 2 0 0,7 6 0 21,1-6 0-22,-4 5 0 1,-12-2 0 21,-12-1 0-21,-7 5 0-1,-12-2 0 21,-3-2 0-21,-16 4 0 0,-4 0 0 23,-14 0 0-22,-1 0 0-1,-2 0 0 22,4 0 0-22,-4 0 0 0,0 0 0 21,0 0 0-21,5 0 0 1,2 0 0 21,6-3 0-22,4 0 0 0,-3 3 0 20,-5-3 0-20,-4 3 0 4,-5 0 0 18,0 0 0-22,0 0 0 0,0-2 0 22,0-13 0-22,-55-8 0 0,-34-14 0 24,-26-15 0-24,-13-5 0 0,-2-4 0 21,1 1 0-20,13 3 0-1,12 9 0 24,14 10 0-24,25 15 0 0,26 10 0 22,20 6 0-21,17 1 0-1,2 3 0 24,0 3 0-24,0 0 0 0,15 0 0 3,43 9 0 20,23 26 0-23,15 3 0 0,14 1 0 5,-1 6 0 19,1 2 0-24,1-5 0 0,-9 2 0 23,-7-7 0-23,-17-5 0 0,-7-6 0 24,-19-5 0-24,-15 1 0 0,-12-6 0 22,-10 4 0-21,-15 12 0-1,0 15 0 22,-40 10 0-22,-32 15 0 0,-17-4 0 24,-3-2 0-23,3-9 0-1,11-5 0 1,10-8 0 23,19-11 0-24,9 0 0 1,22-3 0 21,18 10 0-21,0 12 0-1,61 12 0 22,22 19-46-22,-37-48-390 0,-1 11-1129 25</inkml:trace>
    </iact:actionData>
  </iact:action>
  <iact:action type="add" startTime="14947">
    <iact:property name="dataType"/>
    <iact:actionData xml:id="d1">
      <inkml:trace xmlns:inkml="http://www.w3.org/2003/InkML" xml:id="stk1" contextRef="#ctx0" brushRef="#br1">25290 7013 551 0,'0'0'197'2,"0"0"-66"-2,0 0-7 3,0 0-49 21,0 0-7-24,0 0 5 0,154-19 10 21,-120 19-4-21,4 0 3 0,7 0-26 24,2 5-2-24,8 12-10 0,5 4-5 22,7-1-7-22,1 0-6 0,6 4 0 25,4 4-2-25,8 7-1 1,0 7 2 2,6 7-5 20,-6 6 2-23,2 4-8 0,1 1 5 25,3 10-6-25,4 1-2 0,0 9-4 25,-1 4 8-25,0 5-1 0,-5 0-2 4,-4-3-4 21,1 0 0-25,-7 2-1 0,-1 5 0 23,-4 1-1-22,-7 3-4-1,3 4 5 5,-6-1-4 18,-7-1 0-23,-6 9 3 0,-2 0 3 27,-4 1-6-25,-5 4 4-2,2-2 2 0,-4 7-6 22,2 8-3-22,-1 0 0 1,-1-3 0 23,1 1 0-24,-8-3 0 0,1-3 0 22,-8-2 0-20,2 0 0-2,-10-5 0 1,0-1 0 23,-4-5 0-23,-3-7 0-1,-4-1 0 22,2-1 0-22,-7 0 0 0,-1 14 0 24,0 8 0-23,0 13 0-1,0 9 0 23,-4-2 0-23,-21 0 0 0,-12-9 0 4,0-6 0 20,-12-8 0-24,-2-11 0 0,0-11 0 28,-10-3 0-27,-7-2 0-1,0 4 0 1,-11 3 0 25,1 0 0-26,-8-7 0 1,-10 1 0-1,0-5 0 22,1-10 0-19,-4-10 0-2,0-5 0 23,-6 5 0-24,-14 1 0 0,-5 5 0 4,-11-2 0 20,-1 0 0-24,-8 2 0 0,2-1 0 25,3-6 0-25,6-9 0 0,3-9 0 26,-2-13 0-26,5 1 0 0,1-8 0 0,3 0 0 23,0-5 0-22,7-7 0-1,-7-5 0 23,-3-1 0-23,-4-7 0 0,1 0 0 3,5 0 0 23,7 0 0-26,1 0 0 0,-4 0 0 5,-1-13 0 21,-6-2 0-26,-1-2 0 0,1 3 0 3,-7-6 0 23,2-9 0-26,-4-5 0 0,-1-12 0 26,7-12 0-23,4-4 0-3,10-5 0 1,10 4 0 21,10 3 0-21,7 6 0-1,7-1 0 25,-3 7 0-25,7-7 0 0,-4 1 0 5,7-10 0 18,10-7 0-22,7-12 0-1,9-12 0 4,9-8 0 21,6-6 0-25,2-3 0 0,7-3 0 28,-4 4 0-26,9 1 0-2,2 9 0 0,8 8 0 24,1-3 0-24,4 2 0 0,-1-11 0 4,-4-8 0 21,-5-6 0-25,-1-2 0 0,-5 3 0 3,0 8 0 22,5 16 0-25,7 11 0 0,5 8 0 24,4 6 0-23,0-1 0 0,0-11 0 24,4-9 0-25,5-5 0 0,2-9 0 0,-3-7 0 26,0 1 0-25,-2-2 0-1,1 12 0 26,1 16 0-26,9 10 0 0,3 10 0 0,5 1 0 24,7 0 0-22,-4 0 0-2,6-12 0 24,-2-8 0-23,2 4 0-1,0 0 0 1,7 11 0 22,6 11 0-22,8 2 0-1,10 3 0 25,-3 1 0-25,12-5 0 0,-1 3 0 4,5-2 0 21,-1 1 0-25,-6-1 0 0,6 3 0 3,2 0 0 22,-1 7 0-25,15 2 0 1,7 3 0 4,9 1 0 19,4-5 0-24,-1 4 0 0,-4-1 0 29,-4 3 0-27,-11 8 0-2,2 2 0 0,-5 12 0 22,8 5 0-22,-8 0 0 0,8-4 0 26,-11 3 0-23,-1 1 0-3,0 3 0 0,-4 8 0 24,4 0 0-24,6 5 0 0,4 29 0 24,-4 11 0-23,-3 5 0-1,-8 3 0 24,-5-3 0-24,-4 0 0 1,-1-2 0-1,6 1 0 25,-7 0 0-24,4 0 0-1,4 6 0 24,6 4 0-24,4 10 0 0,-1 2 0 4,-1 7 0 21,-2 0 0-25,-5 0 0 0,-1-5 0 4,-13-4 0 20,0-3 0-24,-7-11 0 0,-14-6 0 25,-1-1 0-24,3 1 0-1,3 8 0 23,9 9 0-21,3 6 0-2,4 6 0 0,0 1 0 24,-3 5 0-23,-1 2 0-1,-4 0 0 25,-6-6 0-25,-11 3 0 0,-6 1 0 2,-8-1 0 22,-8 0 0-23,-5-4 0-1,-5 3 0 24,-8-9 0-24,0 8 0 0,0 2 0 5,0 0 0 22,0 10 0-27,0-2 0 0,-14 10 0 4,-5-1 0 20,0-6 0-24,-2-1 0 0,-2-8 0 27,-4-2 0-27,6 0 0 0,-4-4 0 1,4-7 0 27,-2-9 0-27,-4-12 0-1,0-3 0 0,-2-5 0 5,-8-3 0 21,-8 0 0-26,-5 3 0 0,-18 3 0 29,-2 3 0-29,-4 0 0 0,0-2 0 0,3 1 0 23,-10 0 0-23,0-5 0 0,-5 2 0 29,3-12 0-27,-4-1 0-2,1-1 0 0,0-9 0 24,2-1 0-24,5-7 0 0,-2-5 0 5,5-4 0 18,-4 2 0-23,2-7 0 0,-5 0 0 28,-12 0 0-28,1-3 0 0,-4-11 0 0,0-4 0 23,6 3 0-23,-1-1 0 0,-6-1 0 23,0 0 0-22,-3 2 0-1,3-5 0 24,2-1 0-24,0 3 0 0,1-12 0 4,7 2 0 22,1-7 0-26,1-5 0 0,1-10 0 4,-2-6 0 21,5-7 0-25,6-5 0 0,10 6 0 26,11-4 0-24,10 1 0-2,6-1 0 0,6 3 0 27,3 2 0-27,4 1 0 0,4 5 0 5,5-1 0 19,-3-5 0-24,6-2 0 0,2-9 0 5,1-2 0 19,0-9 0-24,0-4 0 0,8 8 0 25,-3 1 0-23,7 8 0-2,0 14 0 0,0 6 0 23,0 5 0-23,0-1 0 1,0 1 0 23,7-13 0-23,12-5 0-1,2-4 0 24,4-4 0-24,0 1 0 0,3 8 0 3,-7-1 0 22,4 6 0-25,2-1 0 0,3 8 0 5,-2-6 0 21,6-2 0-25,4-5 0-1,7-2 0 4,2-1 0 20,8-4 0-24,2 10 0 0,-2 2 0 5,0 10 0 20,-9 8 0-25,-2 7 0 0,2 4 0 5,3 3 0 20,-2 5 0-25,11-2 0 0,9 1 0 4,7 1 0 22,8 4 0-26,7 3 0 0,0 3 0 5,0 8 0 26,-5-1 0-30,-11 4 0-1,-13 0 0 0,-6 0 0 27,-1 0 0-27,-4 0 0 0,1 0 0 1,-1 0 0 26,-5 0 0-25,-4 0 0-2,-9 0 0 0,-4 0 0 24,-6 0 0-24,-5 0 0 1,5 0 0 24,-4 0 0-22,-2 0 0-3,6 0 0 0,-2 0 0 24,-4 0 0-24,0 0 0 0,-6 0 0 24,-3 0 0-23,-6 0 0-1,0 0 0 22,0 0 0-19,0 0 0-3,0 0 0 0,0 0 0 21,0 0 0-21,-24 0 0 24,-37-20 0-24,-22-6 0 0,-2-4 0 1,-1-3 0 21,0 8 0-22,9 2 0 0,1 8 0 27,7 4 0-27,8 5 0 0,6 1 0 23,11 2 0-20,13 0 0-3,6 3 0 1,16 0 0 24,2 0 0-22,7 0 0-3,0 0 0 1,0 0 0 29,0 0 0-30,0 0 0 0,0 0 0 0,0 0 0 26,0 0 0-25,28 0 0 0,32 21 0 0,23 9 0 24,6 2 0-25,0 0 0 0,4-1 0 23,-15 3 0-21,-1 1 0-2,-10-3 0 25,-11-6 0-25,-13-4 0 0,-12-7 0 1,-14-4 0 25,-7-5 0-25,-4 3 0-1,-6 5 0 22,0 14 0-19,0 10 0-3,-19 13 0 0,-30 11 0 24,-18-3 0-23,1 4 0-1,-7-8 0 23,2-3 0-23,10-12 0 0,12-9 0 5,13-11 0 19,12-8 0-24,13-9 0 0,9-3 0 5,2 0 0 20,0 0 0-25,0 0 0 0,0 0 0 23,0 0 0-23,0 0 0 0,0 0 0 24,-5 0 0-24,5 2 0 0,0 15 0 23,0 3-26-23,7-9-401 0,-1-8-287 24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15T01:52:12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97">
    <iact:property name="dataType"/>
    <iact:actionData xml:id="d0">
      <inkml:trace xmlns:inkml="http://www.w3.org/2003/InkML" xml:id="stk0" contextRef="#ctx0" brushRef="#br0">20560 2073 532 0,'0'0'191'4,"0"0"-21"1,0 0-24 3,0 0-56 0,0 0 0-2,0 0-3 2,0 0-3 0,21 0-14 0,-21 0-20-2,0 0-10 3,0 0-8-2,0 0-1 0,0 0-5 0,0 0-5 1,-24 0-5 0,-13 0 35 1,3-6-29-4,-6-3-1 4,-2-3 8-2,5 6-4 1,-8 4 2-1,0 0-2 0,-2 2-4 6,-5 0-10-8,2 0 3 1,-5 0 0 3,6 0-6-2,-4 0-1 1,7 0-1-2,5 0-2 3,-2 0-3-2,12 0 2 3,-6 0-3-6,13 0 0 5,2 0-2-2,-2 2 2 1,5 0 0-2,5 1 0 1,3 0 0 1,2 4 1 1,1-7-3-4,5 2 4 3,3-2-2 0,0 0 1 0,-1 0-2-2,1 0 2 2,-3 0 1 0,3 0-2-2,0 3 1 2,0 3 0 0,0 8 0 1,-6 7 0-2,3 6-1 0,3 11 2 3,0 7-1-3,0 11-1 1,0 1 0 0,-1 7 0-2,1 4 4 0,-3-3-4 3,3 5 1-3,-5-4 0 1,5 0 0 1,0 3 0 1,0-3 2-4,0 2 0 4,0 2 3 5,0 1-4-10,0 3-2 2,0 1 1-1,0-4 1 3,0-1 0 2,0-2-1-5,0-2 0 4,0-3 0-2,0-6 0 0,0 1 0-1,0 0-1 3,0-1 0-1,0 9 0 0,0-6 1-1,0-2 0 0,0-10-1 3,0-8 0-4,0 1 0 0,0-3 0 2,0 10 0 0,0-3-1 1,0-5 2-4,0-2-2 4,0-10 2-2,0-6-2 3,0-1 2-5,0-3-1 2,0-4 0 0,0-1-1 1,0 0 1-2,0-5 1 2,0-1-1 0,0-5-2 0,0-2 2-1,0 3 1 1,0-3-1-1,0 0-2 1,0 0 0-2,0 0-1 2,25 0 1 0,23 0 1 1,14 0 1-4,0 0 2 5,8 2-2-3,-8 5 1-1,6-4-1 2,-6 2-1 1,0-2-2-2,0 0 3 2,2 4 0-4,1 0-1 3,-4-1 1 0,-7 1-1 0,-8 1 1-1,-3-6 3 0,-7-2-3 3,-7 0-1-4,-5 0 1 1,0 0-1 0,-9 0 1 1,-5 0-1-1,-4 0 1-1,-6 0 0 3,0 0-1-2,0 0 1 1,0 0-3-2,0-20-1 2,0-15-1 0,0-21 5 0,0-22 0 0,0-30 0-1,0-28 0 0,0-39 0-1,23-28 0 4,1-18 0-3,9-9 0 5,-4-2 1-7,-1 14-2 1,-7 24 0 2,-5 47-1 0,-5 49-20-1,-1 43-33-1,-5 35-46 3,8 20-52-1,-10 5-37-4,4 40-126 5</inkml:trace>
    </iact:actionData>
  </iact:action>
  <iact:action type="add" startTime="7786">
    <iact:property name="dataType"/>
    <iact:actionData xml:id="d1">
      <inkml:trace xmlns:inkml="http://www.w3.org/2003/InkML" xml:id="stk1" contextRef="#ctx0" brushRef="#br0">24826 2005 341 0,'0'0'181'5,"0"0"1"0,0 0-16 4,0 0-75-2,0 0-21-1,0 0-5 2,0 0 0 1,-22-7-5-4,-10 16-6 3,-1 0-4 0,-11 0 6 0,-7-4-17-2,0-5-7 2,-12 0-13 0,0 0-1 0,-8 0 5-1,-5 0-8 0,-1 0-3 2,0 0 3 1,6-4-5-1,12 3-4-5,4-3 4 5,14 4-8-2,8 0 2-1,16 0 2 2,6 0-5-1,7 0 1 2,-2 0-1-4,6 0 2 3,0 0-1 0,0 0 2 0,0 0 0-2,0 0 7 2,0 0-1 0,0 0 4-1,-3 0 1 0,3 17 5 1,-1 12-17 1,1 3 0-2,-3 2 4 2,3 7-4-3,0 7 1 2,0 5 1 0,0 3 1-3,0 1 1 4,0 0-3-1,0 4 1 1,0 2-3-4,0 3 4 5,0 6-2-4,0-1 3 3,0 1-5-3,0 2 2 1,-3 7-2 1,-2 2 0 0,-1 9 0 0,-1-3-1-2,4-6 1 4,-2-5-1-4,0-7 2 4,2-2-3-5,-2-5 0 3,-2-11 0-1,2-2 1-1,4-2 0 2,-5 6 1 0,-2 8 0 1,7 3 0-4,-3 0 4 5,4-3 3-4,0-9-1 4,0-5-3-6,0-11 0 4,0-13-2 1,0 1-2-2,0-6 0 2,0 0 0-4,-5-3-1 4,2-4 0-3,3-3 1 2,0-3 0-2,0-2-1 3,0-5 0-2,0 3 0 1,0-3 0-2,0 0 0 2,0 0 0 1,0 0-1-4,0 0 1 3,0 0 0 0,0 0 1 0,0 2 0-2,3 2-2 2,27 2-1 1,5-3 1-1,-1-1 1-1,11 1 1 0,5 0-1 3,2 0 1-4,10-3-2 3,0 0 1-4,-1 0 0 4,1 0-1-2,-4 0 1-1,-9 0 0 2,-4 2 0 0,0 3 0 1,-7-1 0-3,-4 0 0 1,3-4 0 1,-12 0 0 0,2 0-1-3,-12 0 0 3,-3 0 1 1,-3 0-1-2,-1 2 1-1,-3-2 0 2,-2 0-2 1,0 0 4-2,-3 0-3-1,0 0 1 2,0 0 0 0,0 0-3 0,0 0 1-2,0 0-1 2,0 0 1 0,0 0-3 1,0-15 2-3,0-31 1 2,0-11 3 0,9-9-2 3,3-17 2 0,-4-20-2-8,10-28 1 2,1-22 0 3,-2-19-2-1,12-20 2 1,-4-9 0-1,2-12 0 0,-9 5 0-1,-5 15 0 2,-2 32-1 1,-7 45-11-2,-4 40-19-1,0 36-20 3,0 28-50-2,0 12-58 2,0 10-80-2,0 30-421 1</inkml:trace>
    </iact:actionData>
  </iact:action>
  <iact:action type="add" startTime="9472">
    <iact:property name="dataType"/>
    <iact:actionData xml:id="d2">
      <inkml:trace xmlns:inkml="http://www.w3.org/2003/InkML" xml:id="stk2" contextRef="#ctx0" brushRef="#br0">21023 4453 552 0,'0'0'244'6,"0"0"-80"2,0 0-10-4,0 0-68 5,0 0-12-1,0 0-11 0,0 0-22-2,9-5-6 1,-46-5 53 2,-12 5-39-1,-9 2 4-2,-10 3-10 2,-3 0-10-1,2 0-6 1,2 0-9-1,2 0-7 1,7 0-4-1,7 3-4 2,2 1-1-3,3-3 2 5,13-1-4-5,-1 0 3 3,6 0-2-4,-2 0 1 4,2 0-1-2,-1 0-2 1,5 0 0-2,6 0 1 2,8 0 0 0,1 0 0 0,8 0-1-1,1 0-1-1,0 0 2 3,0 0 0-2,0 0 5-1,0 0-3 2,0 0 0 0,0 0 0 0,0 0-2-2,0 0 0 2,0 0 0 0,0 0 0 0,0 17 0-2,0 13 0 2,0 12 5 0,0 7 0 0,-3 0 8-2,-5 0-2 2,4-1 1 2,-5-5-5-3,4 0-5 0,0 2 0 0,-4 0-2 3,0 8 1-4,0 5 2 0,2 8-3 2,2-1 2 1,-4 8 0-2,5-7 1-1,1 0 2 2,-5-2 2 0,5-5-2 1,1 4-3-4,-1 3 3 4,-2-4-1-2,2 5-1 2,-1 2-2-4,-8 3 1 3,10 6-1 0,-5-4 2 0,7 3-1-1,0-5-2 1,0-6 3 0,0-9 0-1,0-5 0-1,0-6-2 2,0 2 0 0,0-2 1 0,0-1-2-2,0 5 1 2,0-7-1 0,0-3 0 1,0 10 0-4,0-4 1 5,0-4 0-4,0-1-1 3,0-11 0-4,4-2 1 3,-4-3-1 0,0-9-1 0,0 1 1 1,0-2 1-2,3-5-1 2,-1 3 1 0,1-4-2-8,0-7-1 9,-3 2 0-3,0-4-1 0,6 0 3-1,-6 2 0 2,0-2 2 0,0 0 0 1,0 0-2-4,0 0 3 3,0 0-2 0,1 5-1 0,10-2-3-2,2 4-1 3,11-2 2-2,10-5-3 2,1 0 2-2,15 0 1 0,2 0 1 3,1 0 1-1,2 0 1-5,-6-3-1 4,4-2 0-1,-8-2 0 0,1 0 1-1,-5-3-1 4,-1 2-1-3,-7-2 0 3,-8 5 2-6,-5-3-1 4,1 3 1 0,-5 2 0-1,-4-3-1-1,5 2 1 5,0 4-1-4,7 0 0 3,-3 0 0-5,5 0 1 0,1 0 2 4,-9 0-3-2,0 0 3-1,-2 0-3 3,-6 0 0-2,-2 0 0 1,-4 0 0-2,3 0 0 2,1 0-1 1,-7 4-1-1,2-4 1-3,-3 0 0 3,0 0 1 0,0 0-2 0,5 0-4-2,-1 0-2 2,4 0 7 0,2 0-6 0,-3-15-2 1,1-14-3-3,1-14 4 5,-5-10-1-6,3-13 7 1,2-21-2 2,6-19 2 0,1-23 1 0,5-24 1-2,-3-13 0 3,1-11 0-2,2-7 0 3,-3-2 0-5,1-2 0 3,3 9 2 0,8 12-2 0,-2 15 0-2,0 21-2 2,-2 24 1 0,-3 30-2 0,-4 29 1-2,0 20-61 2,-4 7-28 1,4 7-12-2,-5-4-61-2,-14 18-53 3,0 0-238-1</inkml:trace>
    </iact:actionData>
  </iact:action>
  <iact:action type="add" startTime="11379">
    <iact:property name="dataType"/>
    <iact:actionData xml:id="d3">
      <inkml:trace xmlns:inkml="http://www.w3.org/2003/InkML" xml:id="stk3" contextRef="#ctx0" brushRef="#br0">24730 4369 369 0,'0'0'215'1,"0"0"-6"8,0 0-41-2,0 0-61 2,0 0-18-4,0 0-19 3,0 0-21 1,9 15 8-1,-49-6-3-2,-4 2-1 2,-11 4-13-1,-3-4-6 2,1 0-11-3,0-2-7 2,-3-4-4-1,-2 2-3 2,-5-4-4-3,5-3 0 2,0 0 0 3,10 0-5-5,7 0 5 0,5 0-1 2,12 0-3 0,5 0 1 0,3 3 0-2,6-1-2 3,0 1 0-3,4 2 3 4,3 0-3-5,-1-1 1 2,2 7 1 2,-1 4 2 0,7 10 1-4,0 8 11 3,0 3 2-1,0 11-6 10,0 1-1-10,0 2-1-7,-6-2 1 10,-1-8 1-4,-1 3-7-2,-5 0-4 5,2 4 1-1,-2 6 0 1,6 5 5-4,-2 5 1 4,1 13-1-1,1-10 11 1,4 7-7-5,0 7-4 4,3-8 10 0,-3 2-11 0,3 1-3-2,-4-9 4 2,1 12-5 0,-2-1 0 0,-1 0 0-1,2 6-1 0,-2-11 1 2,-3 2-1-2,8-4 0 8,-2-13-1-9,-2-5 0-1,5-14 1-1,0-8 0 1,0-1-1 5,0 0 1-3,0-1 0 3,0-1 0-6,0-2 0 5,0-5 10-3,8 3-1 3,-2 2-6-4,-2 1-2 4,-1 3-1 1,0-5 0-2,-3 2-1-3,1-7 0 2,-1-2 1 0,0 0-1 2,0 1 2-3,3-1-2 3,-3 0-1-3,6 3 1 2,-3 4 0-3,-3-6 0 5,2 0 0-3,-2-3 0 3,0-3 0-6,0-1 1 6,3-6-1-3,-3-1 0 0,0-4 0-1,0 0-1 2,4 0 1 0,-1 0 0 0,10 0 0-2,5 0 1 2,6 1-1 0,8 3 0 0,1 0 1-1,8-4-1 1,4 0 0-1,8 0 0 1,2 0 0-1,6 0 0 2,1 0 1-2,3 0-1 3,3 0 1-6,-6 0 0 6,-1 0-1-4,1 0 0 3,-7 0 1-4,-4 0 0 3,-5 0-1 0,-10 0 0 1,-2 0-1-3,-6 0 1 1,-10 0 0 2,-2 0 0-1,-4 0 0-4,-5 0 0 6,1 0 0-3,-2 0 0 0,2 0-1-1,-5 0-1 2,-3 0 1 0,0 0 1 0,0 0 0-2,0 0 0 2,0 0 0 0,0 0 0 0,0 0-1-2,3 0 0 2,3 0 0 1,-1 0 0-1,2 0 0-3,-1 0-3 3,0-15 2 0,3-14-4 0,0-14 1 2,-2-14-2-4,1-14 4 0,-4-16 2 3,0-16-1 0,4-20-1-4,-4-25 2 2,5-20 0 3,-1-13 2-5,2-6-1 3,0-2 0 0,4 1 0 1,-10 11 0-4,2 11 0 3,-6 25 0 0,0 25-1 0,0 24 0-1,6 20-10 0,-3 12-53 3,6 4-33-4,3-9-49 6,-8 60-102-7,-4 0-157 2</inkml:trace>
    </iact:actionData>
  </iact:action>
  <iact:action type="add" startTime="20652">
    <iact:property name="dataType"/>
    <iact:actionData xml:id="d4">
      <inkml:trace xmlns:inkml="http://www.w3.org/2003/InkML" xml:id="stk4" contextRef="#ctx0" brushRef="#br0">20425 12954 159 0,'0'0'567'6,"0"0"-435"2,0 0-4 0,0 0-17-1,0 0-29 0,0 0-14 2,0 0-23-1,0 0-1-2,9-3-6 2,-9 3-11-1,0 0-8 1,-16 0-10-1,-23 0 78 0,2 0-70 2,-7-7-1-1,-5 7 4-2,-1-1-3 1,2 1-8 1,-2 0-3 1,4 0 2-3,6 0-6 4,2 0 1-3,2 0 1 2,4 0-3-3,-2 0-1 2,3 0 0 0,5 0 0 1,6 0 0-5,5 0-1 4,5 0 0-1,5 0 0 1,2 0-2-2,-1 0 3 3,1 0-3-2,0 0 3 2,0 0 3-4,-5 0-1 3,1 1-1 0,-3 16 0 0,-1 4 1-2,2 5 0 3,2 5 2 0,7 7 1-1,-3 7 6-3,3 8 0 4,-1 2-1-1,-5-2 7 1,3-2-9-4,3 2-3 2,-3-3 1 0,3 5-4 2,-2-2-2-4,-1 3 4 4,3 7-3-2,0-3 4 1,0 8-5 0,0-6 7-1,0 4-3 0,0-3-3 2,0 3-1-3,0-3 2 1,0-6-1 1,0 1 0 1,0-7-2-4,0-1 1 4,0-2 0-1,0 3 0 1,0 1 0-4,-4 5-1 4,-1-2 1-2,5-6 1 1,-1-13 0-2,1-3 0 2,0-8 0 0,0-2-1-1,0 1 1 1,0-3-1-2,0 6 0 4,0-4 0-3,0 0 0-2,0 2 0 3,0-2 0 1,0 4 0-1,0-9 0-2,0 3-3 3,0-9 3-2,0-7 0 1,0-1 1-3,0-4-1 3,0 0-2 0,0 0-3 0,0 0 4-2,0 0 1 2,0 0 0 0,0 0-1 0,0 0-4-1,10 0 5 0,18 0 1 3,6 0 1-4,6-5-1 0,9-8 1 3,6 10 1-1,1-1-3-1,3 0 0-1,-2 4-1 2,-1-3 1 0,-10 3 0 1,-2 0 0-4,-1 0 0 3,-12 0 1 0,-3 0 0 0,-1 0-1-1,-12 0 1 0,1 0 0 1,-3 0 0 0,-2 0 0-1,-1 0-1 0,-5 0 0 2,-3 0 0-2,7 0-1-1,-9 0 2 2,0 0 0 0,0 0-1 0,0 0 1-2,0 0 0 2,0 0-1 0,0 0 0 1,0 0-1-4,0 0 1 3,0 0-4 0,0 0 0 0,0 0-2-2,0 0 5 2,0-6-1-1,5-16-1 3,2-22 0-3,2-15 3-1,-2-17 1 2,1-19-1 0,2-21 0-1,1-23 2 0,-3-24-3 2,1-14 2 0,-6-8-1-4,3 2 0 5,-6 8 0-4,0 20 0 4,0 27 0-5,0 28-14 1,0 30-34 3,0 32-19-2,0 18-25 0,0 12-47 1,15 8-8-1,-3 0-96 1,6 18-604-1</inkml:trace>
    </iact:actionData>
  </iact:action>
  <iact:action type="add" startTime="22452">
    <iact:property name="dataType"/>
    <iact:actionData xml:id="d5">
      <inkml:trace xmlns:inkml="http://www.w3.org/2003/InkML" xml:id="stk5" contextRef="#ctx0" brushRef="#br0">24454 12930 229 0,'0'0'250'7,"0"0"-115"0,0 0 29 1,0 0-48-2,0 0-25 3,0 0-11-2,0 0-26 2,28 0-21-3,-28 0-7 2,0 0-3-1,-18 0 17 2,-18 0-2-3,-9 0-13 2,-4 0-1-1,-9 0-6 2,-4 0-6-4,4 0 1 4,9 0-6-2,8 0 1 1,4 0 2 1,10 0 2-2,2 0-2 2,4 0-2-2,9 0 6-1,-1 0-5 4,9 0-2-5,1 0-5 4,0 0 0-4,3 0-1 3,0 0-1 0,0 0 1-2,0 0-1 2,0 0 0 0,0 0 0 0,0 0 2 0,-2 0-2-2,-1 6 0 3,-3 1 1 0,2 1 3-2,-3 2 3-2,4 2-2 4,-3 3-1-2,3 3-2 2,3 3 1-4,-5 11-2 4,5 9 4-2,0 1 5 4,0 8 3-6,0 1-2 3,0 1-1 0,-4 1 8-3,-5 8-10 4,5 2-1-2,-2 3 1 1,-3 6-1 0,4-3-1 0,-5-4 6-2,3 3-7 3,-1-3 1-2,1-2-2-1,-2 0-3 2,1-5 2 0,5-5-2 0,2 2 2-1,1 6-3 1,0-1 2-1,0 5 0 3,0 4 1-6,0-3 7 5,0-3-8-1,0 3 0-1,0-9-2-1,0-7 2 2,0-12-1 1,0-8-1-2,0-10 2 1,0-2-3-2,0-1 1 1,0-6 0 1,0-2 0-2,0 2 1 2,0-2-2 1,0 4 3-2,0 0-3-1,0-1 2 4,0-4-2-3,0 0 2-2,0 1-2 3,0 0 1 2,0 2 0-3,0 2 0 0,0-6 0 0,0 2 0 0,0-5 1 1,0-3-1 0,1 3 0-2,-1-4 0 2,0 0 0 0,8 0 0 0,-1 0 0-1,7 3 0 0,9-3-1 2,-2 0 2-3,12 0 0 2,8 0-1 1,3 0 0-2,11 0-1 1,0 0 1-3,4 0 3 3,6 0-3 0,2 0 0-1,1 0-1 0,-6 0 1 2,0 0 0 0,-13 0 1-2,4 0 0 0,-8 0-2 0,-4 0 0 2,-7 0 0-1,-3 0 1-3,-4-7 0 4,-6 2-2-3,-7 2 5 2,-8 1-6-1,-3 2 6 1,-3 0-6-1,0-4 3 2,0 4-1-4,0 0-1 3,0 0 2 0,0 0-1 0,0 0 1-2,0 0-3 2,0 0 3 0,0-6 0 0,0-12-4-2,0-3 3 3,0-11 1 0,0-11 0 0,0-10 0-4,0-12 0 2,0-13 0 1,-4-13 0 1,-5-12 1-5,5-10-1 6,-2-9 0-4,-5-8-1 4,-1-7 1-5,-2-1 0 3,-1 7-1 0,-9 10 1 0,5 10 0-2,6 8 1 2,1 7-1 0,7-1 0 0,1 6 1-2,-1 5-2 2,5 7 1 0,0 25-1-3,0 23-1 4,0 14-18-1,0 14-24-1,0 3-20 1,0 0-109-2,0 0-101 3</inkml:trace>
    </iact:actionData>
  </iact:action>
  <iact:action type="add" startTime="24569">
    <iact:property name="dataType"/>
    <iact:actionData xml:id="d6">
      <inkml:trace xmlns:inkml="http://www.w3.org/2003/InkML" xml:id="stk6" contextRef="#ctx0" brushRef="#br0">20774 15147 248 0,'0'0'336'3,"0"0"-189"5,0 0 19 1,0 0-43-2,0 0-45-1,0 0-27 2,0 0-11 0,12-3-6 1,-12 3 0-2,0 0-6-1,0 0 0 3,-13 0 19-2,-18 0 21 3,1 0-44-4,-5 3-12 2,1 1-5 0,-6-4-4 0,1 0-2-1,2 0-1 0,-3 0 2 1,2 0-1-1,5 0 1-1,1-4-2 6,4-2 2-7,-2 1-2 5,5 3 0-6,1-3 2 4,5 5-1 0,7 0-2 0,-1 0 2-3,4 0 2 3,2 0-3 1,2 0 4-5,-4 0 2 5,2 0 11-1,-1 7-8 1,2 4-2-5,-1 4-2 5,3-4-1 0,1 3 3-2,-3 6 1 1,3 3 2-2,1 3 0 3,-1 8 2-1,0 7 1-2,-4 4-1 2,1 8-5 1,-1 2-2-2,2-5 2 1,-4-4-4-2,5 3 0 3,-8-1 0-1,5 8 2-3,-1 6 4 4,7 7 1-2,-8 4 7 2,6 0-7-4,1 8-3 3,0 2-1 0,-1 0 0 0,-6 3-3 0,4-6 1-2,1-5-2 4,1-6 1-4,0-7 0 0,3-7 0 2,-3-6 0 1,-1-6-1-2,1-6-1-1,0 4 0 2,3 1 1 0,0-4-2 1,0 2 0-2,0 3 1 1,0-9-2-2,0 10 2 3,0-5-2-4,0 5 1 3,0-5 0 0,0-4 1 0,0-7 0 0,0-4 0-2,0-1-1 3,0-8-1-2,0-2 1-2,0-1 0 5,0-4 0-3,0-3-2 0,0-1 2 1,0-4-1-2,0 0-1 2,0 0-5 0,0 0 4-2,0 0 3 2,0 0 0 0,0 0-2 0,0 0 2 0,0 0 0-2,16 6 1 2,10-1-2 0,3 1 1 0,2-6-1 5,10 0-2-9,6 0 2 2,4 0-1 1,-2 0 2 0,4 0 0 1,-4 0 0 0,3 0 0 0,-5-6 0-2,-3 4 0 2,1-4 1 1,-4 3-1-3,-7-1 1 7,-10 4-1-10,-3 0 1 4,-8 0-1-2,-6 0 1 3,-4 0-1 1,2 0 1-2,-5 0-1 1,0 0 2-2,0 0-2 2,0 0 0 0,0 0-1-2,0 0 1 2,0 0 0 0,0 0-1 0,0-5 1 0,6-15-4-1,1-23-4 1,2-17 7 1,-2-23 1-3,-2-18-1 3,-2-25 0-3,6-20 2 4,-2-17-2-3,3-12 0-1,1-6 1 1,-7 3 0 2,5 16-1-2,-6 9 0-1,-3 15-16 4,0 14-13-2,0 13-1-4,0 11-18 5,0 11-33-1,0 14-56 0,0 9-38-3,1 64-131 4,10 2-507-2</inkml:trace>
    </iact:actionData>
  </iact:action>
  <iact:action type="add" startTime="26252">
    <iact:property name="dataType"/>
    <iact:actionData xml:id="d7">
      <inkml:trace xmlns:inkml="http://www.w3.org/2003/InkML" xml:id="stk7" contextRef="#ctx0" brushRef="#br0">24707 15184 364 0,'0'0'197'3,"0"0"-101"6,0 0 53-4,0 0-60 2,0 0-32-1,0 0-16 2,0 0 0 1,16 0-12-1,-21 0 2-3,-27 0 6 3,-1-8 15 0,-13-4-20 0,2 2-13-2,-5-3-2 3,-1 6 6-1,-6 2-6-1,-2 3 3 0,-3 2 9 1,-1 0-14 0,4 0-1 2,4 0-2-5,2 0 4 3,2 0-3 0,2 0-11 0,4 0 16-2,5 0-15 3,5 0 2-1,6 0 2 0,4 0-3-3,8 0-2 4,9 0 10-3,-2 0-11 3,9 0 1-4,0 0 0 3,0 0 0 0,0 0 6 0,0 0 3-1,0 0 7 0,0 0-3 1,0 0 2 0,0 0 2-2,0 2 1 2,0 20-8 1,0 6-9-2,0 0 1-1,0 13-2 3,0 7 2-1,3 12 0 2,3 5 3-6,-6 5-2 10,0-4 12-10,3 1-8 3,-3-1 4-2,0-3-7 2,0 3-3 2,0 2 4-1,1-5-4-1,2 7 5 1,0 3-5 0,6 3 5-1,-5-11-5-1,1 1 3 2,1 0-3 0,-5-6 0 1,4 0-1-4,-1-5 0 4,1-6 3-2,-2-4-1 2,-3 4-2-4,3 3-1 5,-3 0-1-4,0-14 1 3,0 7 0-4,5-11-1 3,-5 3 0 0,2-5 0 1,1-3 2-4,0 6 0 3,4-13-2 1,-5 13 0-2,2-2 0-2,-4 2 0 4,5-2 0-1,-5-8 1-2,0-5-2 2,0-6 1-1,0-3 0 2,0-7 2 0,0-2-2-5,0-2-1 4,0 0 1 0,0 0-1 0,0 0 1 0,0 0 0-2,7 0 0 2,6 0 0 1,11 0 0-1,4 0 1-3,2 0 0 6,7 0-1-5,7 0 0-1,5 0 0 4,1-11-1-1,7-4 2-1,-3 4-2 1,7-7 1 0,-3 10 0 0,-4-5 2 2,-2 4-2-8,-7 5 0 7,-8 4 0-1,1 0 0 1,-1 0 0-3,-6 0 0 2,-7 0 0 0,0 0 0-1,-7 0 0 2,-3 0-2-4,-3 0 3 2,-2 0-1 2,-4 0 0-3,-2 0 0 1,-3 0-1 1,0 0-2 0,0 0 2-2,0 0-1 2,0-5 1 0,0-21-5 2,0-18 6-3,0-13-2-1,0-9 2 3,-3-9 0-1,-2-9 1-1,-2-9-3 0,7-16 2 1,-2-9 0 0,-2-16 0 0,0-4 0-3,-4-3 0 6,-1 1-1-6,2 3 0 2,2 4-3 1,5 2-4 0,0 0-3 0,0 15-18-3,0 21-9 5,0 32-28-3,0 37-107 3,0 26-70-6,0 34-573 3</inkml:trace>
    </iact:actionData>
  </iact:action>
  <iact:action type="add" startTime="29397">
    <iact:property name="dataType"/>
    <iact:actionData xml:id="d8">
      <inkml:trace xmlns:inkml="http://www.w3.org/2003/InkML" xml:id="stk8" contextRef="#ctx0" brushRef="#br0">25632 17235 611 0,'0'0'200'6,"0"0"-75"0,0 0 6 2,0 0-49 0,0 0-28 0,0 0 13-2,0 0 12 2,59 37-15-1,52-34-5 3,37 6 10-6,40 4-6 5,41 2-5-1,21 0-5 0,0-7-15-2,-19-1-4 2,-31 0-3 2,-42-1-4-2,-41 2-8-2,-32-2-11 2,-43 0 7-1,-22-6-5 1,-14 0-1-1,-6 0 0-1,-26 0-9 3,-77 0 2 0,-72-33-2-3,-64-2 9 1,-47-6-9 3,-9 4 0-3,14 4 4-2,36 15 16 4,49 1-4-1,48 14-6 0,51 3-5-2,39 0-3 3,28 0 2-2,29 0 2-1,1 0 4 0,56 5-3 3,70 28-5-1,59 12-2 0,37-7 0 0,13-7-3-1,-13-9-1 2,-37-5 4-3,-46-3 1 1,-44-2 1 0,-42-12 0 2,-26 5 0-2,-21-5-2-1,-6 4-3 1,-3-1 3 1,-68 0-10 1,-42-3 6-3,-51 0 2 2,-18 0 0 0,-2 0 4 3,25 0 2-7,28 0 1 3,38 0-5 1,32 0 2 1,30 0-1-3,21 0-1 2,10 3 1 1,9 12-1-3,53 10-11 2,24 7-20-2,16-1-36 4,-9-5-40-3,-10-19-43-2,-12 0-29 4,-59-7-96-1,-3 0-459-1</inkml:trace>
    </iact:actionData>
  </iact:action>
  <iact:action type="add" startTime="30717">
    <iact:property name="dataType"/>
    <iact:actionData xml:id="d9">
      <inkml:trace xmlns:inkml="http://www.w3.org/2003/InkML" xml:id="stk9" contextRef="#ctx0" brushRef="#br0">31001 17425 565 0,'0'0'139'7,"0"0"53"-1,0 0-59 1,177 8-36 1,-103-8 8 0,15 0-6-2,24 0-9 2,24 0-13 1,16 5-23-2,23-5-8-1,12 0-2 2,16 0-12 0,-3 0-8 0,-16 0-3 0,-25 3-6 0,-30 6 9-1,-31 6-3 2,-20-4 0-4,-21 4-6 5,-24-10-8-4,-20-3-4 4,-14-2 3-6,0 10-3 4,-40 4-3 0,-60 0 1 1,-57-2-1-2,-62-12 3 0,-47 0 0 2,-32-15-3-3,-19-22-1 2,17 6-1-1,38-1 2 1,49 7 10 0,44 10-10-2,46 9-2 2,46 6 1 0,34 0-1 1,27 0 2-5,16 0 7 3,46 8 5 2,65 35-12-2,61 10-4 0,50-2 1 1,32-12-1 0,4-9-2-1,-23-10 4 0,-37-15 2 2,-44 1 0 0,-49-6 1-3,-42 0-1 0,-25 0 0 2,-23 0 0 1,-15 0 0-2,0 0-4-2,-88-11-8 4,-55-15 10 0,-48-5 1 0,-10-1 0-4,13 1 1 1,31 11 6 3,43 5 0-2,40 12-1-1,35 3-4 2,29 0 4 2,10 0 0-3,42 5 8-1,55 33-7 2,33 12-6 1,14-2-36-2,-14-5-40-1,-25-18-36 2,-32-12-33 0,-69-13-96 0,-4 0-133-3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31:04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83">
    <iact:property name="dataType"/>
    <iact:actionData xml:id="d0">
      <inkml:trace xmlns:inkml="http://www.w3.org/2003/InkML" xml:id="stk0" contextRef="#ctx0" brushRef="#br0">28937 10872 636 0,'0'0'195'8,"0"0"-78"-7,0 0-21 4,0 0-24 5,0 0-11-3,-172 38-10 3,90-32 19-10,-15 0 5 8,-11 1 0 0,-9 10-15 0,-8 5-3 2,-9 6-6-4,-3-2-7 2,-3 3-11-2,4-9 5 3,7-3-13-2,5-6-3 9,-3-8-1-16,2-3-6 13,-7 0 3-13,4 0 2 8,11 0-8 1,3 0-5 0,12 5 0-4,-4 6-4 2,5 6 0 5,-6 2-1-7,1 3 0 8,3 0 0-11,8-3 0 10,5 0-2-10,7-3 0 7,10-3 3 0,9 1-2-5,11-5-1 6,22-3 0-6,8-4 0 5,12-2-1 13,-2 2 0-19,5-2-1-3,2 0-2 8,-4 0-2-4,2 0-10 4,1 0 4 2,4 0-3-2,0 4 5-3,0-2 5 4,3-2 4-5,0 4 2 6,0-4 0-2,0 5 0 3,0 10 1-10,-3 9 0 9,0 18-2-2,-4 4 0-4,5 10 1 4,-1 3 0 8,0 8 1-13,3 6-2 1,0 4 1 6,0 5-1-3,0 3 2 4,0 0-1-8,0 5-1 5,0 5 1 8,0 9 0-14,0 4 0 10,0 1-1-10,0-3 1 7,0-10 1-5,0-4-2 9,0-6 1-10,0-4 0 6,0-5-1-5,0-9 1 6,3-13 1-6,2-14-2 5,2-9 1 4,-1-10 0-9,-3-7-1 5,0-8 2-6,0-4-2 5,-1 3 1 0,4-5-1 1,-2 6 0-5,2 2 0 5,1-4 1 0,-4 3-1-5,0-3 0 7,-1 6 0 3,0-8 0-12,2 2 0 3,-1-2 0 5,-3-3-1-5,4 3 1 3,2 0-1 1,2-1 1-1,8 6-1-3,2-1 0 6,10-3 0-8,8-1 0 5,6-3 1 8,11 2 0-13,17 6 0 10,9 1 0-7,15-1 1-5,8 1 0 12,15 0 0-9,1-2 0 8,2-1 2-9,10-1 0 8,0 4-1-9,1-4 0 8,-2 6 2-6,-7-6-4 6,-5 0 0-6,-7-2 0 4,1-3 0 6,2 3 2-11,-2-3 0 13,4 0 3-11,-7 0-3-4,-3 0 8 7,-5 0-3-3,-8 0-3 6,3 0 0-4,-3 0-2 9,-4 0 0-12,0 0 0-4,1 0-1 8,-1 0 0 3,-4-3 1-8,-9-10-3 7,-7-2 1 2,-3-3-2-9,-2-8 2 7,-5 7 0-6,-3-1 1 4,-10 6-1 0,-5 0 3-1,-7 2-3 3,-4 5-1-6,-8-1 1 4,-4 3 0-2,1 1 0 2,-5 1 0 2,-5 1 4-5,-1 2-4 6,-1 0 1-7,-5-3 0 4,-1 3 1-2,0 0-2 4,0 0 1-1,0 0-1-4,0 0 0 0,0 0-1 3,0 0 0 1,0 0-1 2,0-11 0-8,0-6-5 5,0-13 6 0,-17-8 0 1,-7-8 0-2,3-12-1 4,0-7 1-7,0-6-2 6,3-17 0-7,2-7 3 6,8-12 0 0,-2-8-1-2,3 0 0 0,-2-4 1 2,4 5 0-3,-1 2 2 8,-1 5-1-12,1 7-1 6,-4 5 1-2,2 6-1 6,-3 13 1-8,-9 1-1 6,0 12 1-7,-5 3 0 6,1 7-1-4,3 5 1 5,0 7-1 0,5 5 0-5,5 15 1 2,1 2 0-1,6 5-1 2,2 8-1 6,2 1 1-14,0 1 0 8,0 3-1 3,0-2 1-3,0 3-1-5,0-3 1 6,0 0 0-1,0 1 0 1,0-6 0-5,0-1 2 6,0 1-2 19,0-3 0-27,0-1 0-2,0 2 0 1,0-4 1 6,0 2-1 0,-3-3 0 0,-1-1 1 0,0 1-1 1,4 3 0-3,-1 3 0 3,-2 1 0 0,3 4 0-1,-3 4-1 3,0 0-2-6,-1 0-1 5,1 0-55-2,-3-1-43 1,2-3-55-2,3 4-57 1,-2 0-94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37:22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39">
    <iact:property name="dataType"/>
    <iact:actionData xml:id="d0">
      <inkml:trace xmlns:inkml="http://www.w3.org/2003/InkML" xml:id="stk0" contextRef="#ctx0" brushRef="#br0">32009 6577 855 0,'0'0'124'10,"0"0"-68"-10,0 0 46 1,0 0-33 0,0 0-7 3,-192 84 0 6,106-69-9-8,-13-1 8 8,-17-4-13-3,-15-1 3-1,-11-1-9-1,-8-2-6 8,-2-1 5-8,4-5-7 2,1 0-2 0,1 0 1 8,7 0-6-13,3 0 3 6,7 0-9 1,2 0 6-6,-1 0 1 6,-3 0-7 1,-6 0-5-6,3 0-8 5,7-11-2 4,6 5-1-11,4 0-3 13,5 4 6-13,-1 2-4 7,-4-3 4-6,3-2 1 8,-2-6 0-4,-5-5 1 3,3-8-7-8,2-9-1 7,-3-1 1 0,7 3-2-4,3 4 0 4,8 20 3-3,10 7-2 2,7 0 0 2,-1 0 2-5,3 10 2 4,-4 10 1-4,-3 1-2 2,-5-3-1 4,-4-5-4-7,1-2 0 3,-3-3-2 2,0 0 2-1,-6-5 1-2,-7-1-1 1,-4 2 1 4,-7-4 2 4,0 0-3-12,-11 0 0-2,3 0 0 8,-4 0 0-2,2 0 0 3,-7 2 0-6,-1 4 0 4,4 1 0 3,-14-1 0-8,-10 0 0 6,-13-6 0 2,-10 0 0-4,-4 0 0-4,-6-12 0 6,4-7 0 4,-1 1 0-11,7 4 0 6,14 2 0 3,16 5 0-8,7-3 0 5,14 0 0 3,6 5 0-7,11-3 0 4,2 2 0 2,4 1 0-6,-9 3 0 6,6-1 0 6,-5 3 0-13,7 0 0-3,7 0 0 8,11 0 0 3,3 0 0-7,5 0 0 3,2 5 0 5,-4 2 0-7,0 5 0 3,-3-1 0-1,-6-3 0 1,-2 5 0 2,-4-1 0-6,-5 2 0 5,-18-4 0-3,-14-2 0 2,-15 0 0 0,-11 2 0-2,-17-5 0 3,-14 0 0-2,-4 2 0 2,-4-7 0-5,5 7 0 5,5-2 0 2,9 2 0-8,11 5 0 8,13-4 0-6,21-5 0 12,24-3 0-14,22 0 0 0,26 0 0 6,21 0 0 2,23 0 0-9,17 0 0 7,-1 0 0-4,9 0 0 4,0 0 0-4,0 0 0 6,0 0 0-4,0 0 0 1,0 0 0-4,0 0 0 6,0 0 0-3,0 0 0 0,0 0 0 1,0 0 0-2,0 0 0 3,0 6 0-2,0 19 0 2,0 13 0-1,0 14 0 1,20 6 0-4,1 5 0 2,0 4 0 8,5 19 0-14,-5 17 0 11,5 17 0-10,-2 15 0 7,5 12 0 0,2 14 0-4,7 16 0 2,4 13 0 3,-1 4 0-4,-10 1 0 1,1-4 0 0,-13-7 0 2,-8-4 0-2,-1-5 0 2,-2 5 0-6,-1-2 0 5,-1 4 0 1,0-14 0 1,4-4 0-7,-2-5 0 9,5 0 0-8,2 0 0 4,-1-7 0 6,3-1 0-12,-3-19 0 7,-1-12 0 5,-4-18 0-9,-4-14 0-4,-3 1 0 9,9-5 0 3,-10-4 0-11,6 1 0 10,0-1 0-11,-5 1 0 14,8 13 0-14,2 7 0 13,1 3 0-12,1-5 0 14,2-9 0-13,-4-13 0-3,0-8 0 16,-2-6 0-15,-5-17 0 16,-1-11 0-13,-4-13 0-4,6-8 0 15,-6-1 0-14,3 3 0 15,-3-1 0-14,0-1 0 12,3-1 0-10,-3-5 0-4,0-3 0 8,1-5 0-1,-1 0 0 1,0 0 0-1,0 0 0 0,0 0 0 4,4 0 0-8,6 3 0 6,4 2 0 13,5 1 0-20,2 2 0-2,4-3 0 8,12-1 0 5,8-4 0-11,19 0 0 20,13 0 0-21,18-19 0-1,22-9 0 23,17 4 0-21,5-1 0-2,11 1 0 6,8 1 0 21,5-4 0-25,16 3 0-1,13 2 0-1,13 0 0 11,6 5 0-10,9 4 0 8,2-1 0 1,-4 1 0-3,5-9 0 1,-1-1 0-5,3-1 0 6,1-1 0 1,4 1 0-6,10 0 0 3,7 1 0 2,8 3 0 0,3 4 0-5,-7 3 0 4,6 2 0 1,-13 3 0 0,-6 1 0-4,0-3 0 2,-3 0 0 3,-4-1 0-1,9 2 0-6,-3 4 0 5,-7 2 0 2,-6 3 0 0,-15 0 0-6,-13 0 0 2,-6 0 0 3,-9 8 0 0,-5 8 0-5,-1 1 0 4,1-1 0 3,10 1 0 2,-1 3 0-11,4-3 0 5,0 6 0 0,-4-1 0 0,-6 2 0 3,-8 2 0-7,-8-6 0 6,2 3 0 1,-10-4 0-7,-1 1 0 5,-10-10 0 2,-7-3 0 2,2-3 0-10,4-4 0 7,1 0 0-2,-2 0 0 1,-4 0 0-3,-2 0 0 4,-5 0 0 0,-1 0 0-3,-6 0 0 3,-7 0 0-5,-7 0 0 4,-14 0 0 0,-9 0 0 2,-9 0 0-5,-15 0 0 4,-2-8 0 0,-9 2 0-6,3 1 0 6,0-7 0 0,-1 4 0 2,-2 4 0-9,3-5 0 8,-10 7 0-1,-8-4 0-4,-6 2 0 2,-11 2 0 0,-6 1 0 0,-2 1 0 1,-5 0 0-1,-2 0 0 1,-1-4 0 1,0 4 0-2,3 0 0 0,4-2 0-1,2-2 0 2,1 2 0 4,7-3 0-8,3-1 0 5,7-2 0 6,3 3 0-9,-1-7 0-6,-2 4 0 30,0-3 0-26,-5-1 0 0,-2-5 0-3,-5-1 0 0,-6 0 0 8,-1-8 0 5,-1-9 0-11,8-26 0-3,-2-31 0 9,2-34 0 4,0-29 0-10,-6-27 0 5,-5-29 0 4,-5-27 0-10,-3-31 0 4,0-22 0 2,0 1 0 1,0 6 0-2,-7 18 0 1,-6 29 0-1,3 18 0-1,0 14 0 2,2 6 0 2,-2 1 0-6,4 4 0 5,-5 13 0-1,7 14 0-2,-2 16 0 3,1 9 0 0,0 17 0 1,2 5 0-7,-1 12 0 7,4 15 0-5,0 9 0 4,0 9 0-5,0 5 0 4,0 1 0 1,0 4 0 4,0 5 0-11,0 5 0 7,0 6 0 0,0 14 0-3,0 6 0-2,0 5 0 5,0 2 0-1,-4-7 0 1,-3-12 0-1,-1-4 0-3,0-1 0 5,0 8 0-4,5 7 0 2,-2 14 0 1,5 7 0-4,0 8 0 2,-3 2 0 1,3 0 0-1,-5 0 0 0,-3 0 0 3,-10 0 0-6,-19 8 0 5,-15 11 0-2,-17 1 0 3,-13-2 0-5,-15 1 0 3,-23 1 0-1,-13-1 0 3,-11-3 0-1,-4-5 0-6,-4-3 0 6,-6-5 0 7,-3-1 0-15,2 4 0 7,2 0 0-4,-2-1 0 4,9 1 0 0,1 2 0 1,8 0 0-2,-2-3 0 0,-9-1 0 1,-16-4 0-1,-10 0 0 1,-13 0 0 5,0-11 0-11,-1-9 0 5,0 3 0 1,12 4 0-3,9 2 0 5,15-1 0 0,18 8 0-7,12 1 0 5,6 3 0-2,12 0 0 4,2 0 0-2,6 0 0 4,2 0 0-10,-2 0 0 6,0 0 0 0,0 0 0-1,0 0 0 2,2 17 0-4,1 2 0 3,-4 2 0 1,0 2 0-5,-3-2 0 4,-6-2 0 0,-7-5 0 3,-4 1 0-8,-4-8 0 9,3-2 0-8,-5-1 0 4,-4-4 0-2,-3 0 0 3,-6 0 0-1,0 0 0 1,1 0 0-5,-4 0 0 6,-3 0 0-5,-12 0 0 5,-3 0 0-5,-4 0 0 4,-4 0 0-1,1 0 0 1,-3 0 0-4,2 0 0 3,4 0 0-1,13 0 0 1,9 0 0-1,8 0 0 2,9 0 0 0,3 10 0-3,5 10 0 2,-1-1 0 2,1 0 0-6,-9 0 0 5,-13-7 0 0,-3 0 0-1,-3-7 0-5,-6-5 0 5,-2 4 0 0,-5-4 0 1,-2 2 0-1,6 2 0-1,8-4 0-3,16 4 0 4,13-4 0 1,15 3 0 0,15 3 0-3,9-6 0 1,11 3 0 2,11 2 0-1,9-3 0-4,1 4 0 4,5 3 0-1,-6-1 0 3,-6-1 0-6,-8 2 0 8,-14 2 0-3,-13 2 0-5,-8 1 0 10,0 3 0-12,-4-2 0 14,1 2 0-12,3-3 0-3,-12-2 0 9,-13-7 0-2,-10-3 0 0,-4-2 0-4,6 0 0 3,20 0 0 3,21 0 0 1,27 0 0-9,25 0 0 5,16-2 0 4,11 2 0 2,7 0 0-11,1 0 0 4,-1 0 0 0,3 0 0 5,-3 0 0-7,-8 0 0 5,-2 0 0-3,-1 0 0 8,1 0 0-14,6 0 0 8,3 0 0-1,0 0 0 4,4 0 0-7,0 0 0 4,0 0 0 0,0 0 0 0,0 0 0-3,0 0 0 5,0 0 0-3,0 0 0 1,0 0 0-1,0 0 0 0,0 0 0 1,0 0 0 2,0 41 0-5,0 21 0 4,8 18 0 5,6 10 0-12,5 9 0 5,-1 4 0-1,-3 4 0 1,4 0 0 3,-4 5 0-3,4 11 0 0,2 7 0 2,0 16 0 2,0 5 0-9,-4 5 0 6,3 8 0 3,-2 4 0-8,0-3 0 7,1-3 0-6,-1-9 0 4,-4-5 0 3,-1 5 0-8,-5 3 0 8,5 3 0 3,0 3 0-12,1 0 0 9,1 6 0-9,4-2 0 8,2-1 0-5,1-6 0 9,5-8 0-12,-6-9 0 11,-1-17 0-11,3-10 0 13,-8-14 0-13,-3-5 0 3,-3-6 0 6,0-2 0-9,-8 5 0 12,8 8 0-12,-6 3 0 13,-2-1 0-13,-1-7 0 12,0-19 0-12,0-15 0 16,0-12 0-16,0-4 0-1,0 0 0 15,0-10 0-12,0-7 0-4,0-8 0 15,0-2 0-13,0-5 0 14,0 2 0-12,0-5 0-3,0 2 0 14,0-1 0-14,0-3 0 14,0-5 0-13,0 0 0 12,0-4 0-10,11 0 0-4,6 0 0 20,14 0 0-16,12 0 0-3,7 0 0 20,10 0 0-19,6-8 0-2,4-1 0 22,12 6 0-20,8 0 0-2,6 3 0 30,4 0 0-24,1-2 0-5,-1-3 0-1,3-4 0 0,0-5 0 7,4 1 0 6,-1-4 0-11,4 0 0 5,0-2 0 4,-5-2 0-2,1-1 0-9,-1-4 0 11,-4 3 0 0,1-2 0-9,-2 6 0 7,-3 2 0-1,-5 7 0-2,-5 1 0 7,-1 4 0-5,-1-3 0-8,1 1 0 10,4 3 0-6,2-4 0 8,8 5 0-8,0-1 0 7,-2 4 0-8,-1 0 0 10,-8 0 0-10,-2 0 0 10,5 0 0-11,2 0 0 10,6-4 0-8,2 4 0 6,0-3 0-5,1 3 0 2,-2 0 0 3,2 0 0-4,4 0 0 2,2 0 0 0,1 7 0-1,4 5 0 1,3 2 0-4,-3-4 0 4,-2 2 0 0,-2-2 0 9,4-1 0-15,3-4 0 4,6-2 0 2,-2-3 0 0,0 0 0-5,-6 0 0 6,7-8 0 0,1-11 0 1,4 5 0-7,4-1 0 7,0 8 0-1,2 4 0-5,1 3 0 4,-3 0 0 0,2 0 0 2,2 0 0-7,-4 0 0 3,-4 0 0 4,-3 0 0-1,-1 0 0 0,-2 0 0-5,1 0 0 3,-9 0 0 2,-5 0 0 4,-1 0 0-11,-9 0 0 4,-7 0 0 3,1 0 0 1,-2-5 0-7,2-9 0 6,0 3 0-1,6-2 0 1,4-1 0-2,-2 2 0 1,3 5 0 0,3-3 0 4,0 8 0-9,11 2 0 4,0-1 0 0,3 1 0-1,-2 0 0 2,3-4 0 1,11 4 0-4,4 0 0 3,3 0 0-1,-4 0 0 1,-14 0 0 0,-8 0 0 2,3 0 0-7,1 0 0 4,3 0 0 3,1-5 0-2,-3-9 0 1,4-2 0-5,-1 0 0 6,2-1 0-1,-2 4 0-6,-10 2 0 7,-9 2 0-2,-13 0 0 5,-13 1 0-12,-22 6 0 8,-8-5 0-1,-16 7 0 3,-6 0 0-7,1-4 0 3,-4 1 0-1,6 0 0 2,-3 1 0 1,2-1 0-5,6 1 0 4,2-1 0 0,5-1 0 0,12 1 0 6,14-1 0-12,11-2 0 5,9-1 0 1,4-5 0-2,-6-2 0 1,-6 4 0 1,-9 1 0 1,-10 2 0-2,-10 0 0 0,-6 3 0 6,-11-2 0-11,-10 6 0 5,-11-3 0 2,-1 3 0-3,-6 0 0 0,-3 0 0 2,0 0 0 3,0 0 0-6,0-2 0 2,1 2 0 0,-1-4 0 4,0 1 0-6,0-2 0 0,0-3 0 4,4-3 0 2,-1 1 0-4,1-4 0-2,-1-3 0 4,-2-5 0-1,4-4 0 1,-3-13 0-6,1-8 0 5,0-9 0 0,1-11 0 0,-4-12 0 0,0-10 0-2,0-3 0 4,0-4 0-1,0 0 0-5,0-2 0 5,0-7 0-2,0 1 0 2,0-1 0-4,0-8 0 3,0-7 0 3,6-20 0-6,7-11 0 3,1-5 0-1,-1 7 0 5,-5 14 0-7,2 18 0 0,-5 7 0 3,-5 6 0-1,3 3 0 3,-3 3 0-6,0 2 0 3,0-3 0 3,0-1 0-2,0-9 0-3,0-7 0 2,0 4 0 4,0 0 0 0,0 3 0-9,0 10 0 6,0 1 0-1,0 2 0 6,0-3 0-12,0 3 0 7,0-4 0 1,0-2 0 4,0 1 0-10,0-3 0 6,0 2 0-6,0 10 0 7,0-1 0-4,0 11 0 2,0 6 0 0,0-1 0-1,0 2 0 1,0 16 0-3,0 3 0 4,0 13 0-2,6 7 0 2,1 3 0 4,-4 1 0-11,-3 1 0 6,0 4 0-5,0-2 0 6,0-5 0 1,0-1 0-1,0-6 0-6,0 6 0 5,0 1 0 1,0 12 0 4,0 15 0-12,0 4 0 7,0 3 0-1,0 0 0 4,0 0 0-8,0 0 0 5,0 0 0 2,0 0 0-2,0 0 0-4,0 0 0 6,-3 0 0-2,3 0 0 0,0 0 0-4,-3 0 0 6,3 22 0-2,-5 22-141-1,0-18-158 1,2 2-135-1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12-28T18:53:42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1">
    <iact:property name="dataType"/>
    <iact:actionData xml:id="d0">
      <inkml:trace xmlns:inkml="http://www.w3.org/2003/InkML" xml:id="stk0" contextRef="#ctx0" brushRef="#br0">32310 7105 0,'0'0'1,"34"34"58,-135-34-52,-170 34 11,102-34-13,-34 0 3,-68 0-2,34 0 1,-33 0 1,33 0-1,-34-34 3,34 34-4,-169 0 15,203-34-18,0 34 1,68 0 6,34 0-3,-1 0 3,34 0-6,35 0 4,-1 0 1,0 0 5,0 0 1,0 34-7,0-34-1,1 34 1,-1-34 1,0 34 5,34 0-1,0-1-4,0 1-3,-34 0 3,34 34-2,0-34 1,0 135 10,0-68-14,34 1 6,-34 33-6,34 0 5,-34 35-2,34-1 0,-1 0 0,-33 0 1,34 0 1,0 34-3,0-67 0,-34 33 4,0-34-2,0 34-1,0-33-1,0-1 2,0 0 0,0 1 2,0-1-7,0-33 6,0-1-1,0 35 1,0-69-4,0 35 3,0-1 0,-34 1-1,34-35-1,-34 1 2,34 0 1,0-34 7,34-34 11,0 0-18,34-34-1,-1 34 0,1-34-1,0 34 0,33-34 0,34 34 3,1-34-5,67 0 2,0 1 1,34-1 2,236 34 5,-236-34-8,-34 34 0,34 0 1,-68 0-1,34 0 1,-68 0 1,35 34-4,-35-34 3,-34 34 0,1-34-1,-34 33 0,-1-33 1,1 0-2,-34 34 4,0-34-4,-1 34 1,1-34 10,-34-34 19,34-33-29,-34-69 2,0-33-2,0-34-1,0 0 4,0-68-4,0 1 2,0 33-2,0 0 3,0 0-2,0 34 1,0-34-2,0 34 3,0 0-1,0 34 0,0 0-2,0 0 1,0 33 1,0 1 0,0 33 0,-34 1-2,34 33 3,0 1-3,0 33 1,0 0 1,-34 34 8,1 0 7,-1-34-15,-34 34-3,0-34 2,-33 34 5,-1-34-5,-33 34-3,-34-33 5,0 33-2,-34-34 0,0 34 2,0 0-3,0 34 3,34-34-1,-34 67 0,33-33-2,1 0 1,0 34 7,0-35-11,0 1 4,0-34 0,33 34 0,1 0 1,0-34-3,33 34 6,34-34-4,-33 34 0,33-34 0,34 0 1,-33 33 1,33-33-3,0 0 1,0 0 1,34 34-1,-34-34 0,34 34 15,0 0-15,0 34 1,0-35 0,0 35 0,0 0-1,0 33 1,0-33-1,-33 0 2,33 33-3,0 1 0,-34-1 3,34 1 0,0 33-2,0 34-2,0-33 4,34 33 0,-34 0-3,33 0 2,-33 34-1,34-34 1,-34 0-2,0 1 2,0-1 0,0-34 1,0 1-4,0-1 2,0 0 2,34-33-2,-34 33 0,0-33 1,34-35 0,-34 1 1,0 0-2,34-35 0,-34 1-1,0 0 4,34-34-4,-1 0 10,1 0-9,-34 34-1,34-34 3,0 0-2,0 0 1,0 0-1,33-34 0,1 0 0,33 0 2,1 1-3,-1 33 1,35-34 1,-1 34 1,0 0-3,1 0 3,-1-34-2,0 34 1,1 0-3,33 0 4,-34-34 4,34 34-8,1 0 2,-35 0-1,0 34 0,-33-34 5,33 34-3,-33-34-5,-1 0 6,1 0-1,-1 0-3,-33 0 4,-1 0-1,1 0 0,0 0-2,-1 0 3,1 0-3,0 0 2,-1 0-2,1 0 2,-34 0 1,0 0-2,33 0-1,-33 0 12,-34-34-11,34 34-1,-34-34 50,0 0-50,0-33 0,0-1 3,-34-34-1,34-33-2,0 0 1,0-34 2,-34-1-1,34-33-1,0 34-1,0-34 3,0 34-1,0 0-3,0-34 4,0 0-1,0-34 0,-33 34-3,33-34 3,-34 68 0,0 0 1,34-1-3,-34 69 2,34-1 0,0 35-1,0 33-1,0 0 1,0 0 3,0 0-3,-34 1 1,34-1 7</inkml:trace>
    </iact:actionData>
  </iact:action>
  <iact:action type="add" startTime="4017">
    <iact:property name="dataType"/>
    <iact:actionData xml:id="d1">
      <inkml:trace xmlns:inkml="http://www.w3.org/2003/InkML" xml:id="stk1" contextRef="#ctx0" brushRef="#br0">28284 12722 0,'-101'-34'59,"33"34"-51,0 0 0,1 34-2,-1 34 3,0-1-3,1 1 2,33 0-1,0-34 1,0 33 0,34 1 1,0-34-2,0 33 1,34-33-2,0 0 3,34 0-3,-1 0 1,1-34 1,0 34 0,-35-34-3,1 0 4,0 0-1,0 0 1,0 0-3,0 0 1</inkml:trace>
    </iact:actionData>
  </iact:action>
  <iact:action type="add" startTime="4481">
    <iact:property name="dataType"/>
    <iact:actionData xml:id="d2">
      <inkml:trace xmlns:inkml="http://www.w3.org/2003/InkML" xml:id="stk2" contextRef="#ctx0" brushRef="#br0">28826 12824 0,'-203'67'37,"33"136"-12,137-135-20,33 0 2,0-1 1,0-33 2,0 34 7,67-68-12,-33 0 2,34-34-2,-1 0 5,35-101 9,-68 33-17,-34 35 7,34-35-2,-34 34 1,0 35-2,0 100 32,-34 1-30,34 33 1,0 1-4,0-34 3,0 33 2,0-33-3,0-34-1,0-1 1,34-66 24,-34-1-23,33 0 6</inkml:trace>
    </iact:actionData>
  </iact:action>
  <iact:action type="add" startTime="4932">
    <iact:property name="dataType"/>
    <iact:actionData xml:id="d3">
      <inkml:trace xmlns:inkml="http://www.w3.org/2003/InkML" xml:id="stk3" contextRef="#ctx0" brushRef="#br0">28995 13466 0,'0'0'2,"67"-169"39,-33 68-32,0 33-2,0 0-1,-34 35 2,34-1 2,-34 0-4,34 34 1,-1 0 10,-33 68-9,34-1-4,0 1 6,-34 33-4,34-33 4,-34 34-5,0-69 3,0 35-1,0-34 2</inkml:trace>
    </iact:actionData>
  </iact:action>
  <iact:action type="add" startTime="5389">
    <iact:property name="dataType"/>
    <iact:actionData xml:id="d4">
      <inkml:trace xmlns:inkml="http://www.w3.org/2003/InkML" xml:id="stk4" contextRef="#ctx0" brushRef="#br0">30213 13128 0,'0'0'6,"34"169"4,-34-101-2,0-34-3,0 33 2,0-33 9</inkml:trace>
    </iact:actionData>
  </iact:action>
  <iact:action type="add" startTime="5539">
    <iact:property name="dataType"/>
    <iact:actionData xml:id="d5">
      <inkml:trace xmlns:inkml="http://www.w3.org/2003/InkML" xml:id="stk5" contextRef="#ctx0" brushRef="#br0">30280 12722 0,'0'0'2,"34"-135"13,-34 67 3,0 34-7,0 68 26</inkml:trace>
    </iact:actionData>
  </iact:action>
  <iact:action type="add" startTime="5780">
    <iact:property name="dataType"/>
    <iact:actionData xml:id="d6">
      <inkml:trace xmlns:inkml="http://www.w3.org/2003/InkML" xml:id="stk6" contextRef="#ctx0" brushRef="#br0">30889 12959 0,'0'0'28,"-169"135"-11,102-67-10,33-34 0,34 0-1,-34-1 3,34 1 4,34-34 4,0 34-8,33-34-4,-33-34 3,0 34 0,0-67 1,0 33-3,-1-34 0,-33 0 5,0 35-6,0-35 2,0 34 10,0 68 4,0 34-12,0 33-1,0 68-3,0-33 4,0 33-2,0 0 1,0 0-2,0 0 2,-33-33 0,33-1 0,-34-33-2,-34-35 3,34-33 0,-33-34-3,33 0 1,0-34 0,0-33 2,0-35-2,34-33 0,0 33 18</inkml:trace>
    </iact:actionData>
  </iact:action>
  <iact:action type="add" startTime="6387">
    <iact:property name="dataType"/>
    <iact:actionData xml:id="d7">
      <inkml:trace xmlns:inkml="http://www.w3.org/2003/InkML" xml:id="stk7" contextRef="#ctx0" brushRef="#br0">31329 13433 0,'0'0'1,"-34"-170"34,34 103-28,0-1 1,0 0 1,34-33 16,0 101-22,0 0 14,-34 34-11,34 33 2,0 35 0,-1-34 0,1 33-3,-34-33 5,34-1 2,-34-33-9,0 0 3,0 0 2</inkml:trace>
    </iact:actionData>
  </iact:action>
  <iact:action type="add" startTime="6755">
    <iact:property name="dataType"/>
    <iact:actionData xml:id="d8">
      <inkml:trace xmlns:inkml="http://www.w3.org/2003/InkML" xml:id="stk8" contextRef="#ctx0" brushRef="#br0">32175 12993 0,'0'0'13,"-169"169"18,135-135-24,0 33 2,34-33-1,0 135 15,34-169-19,34 0 5,-34 0 0,-1 0-2,35-67 0,-34 33 0,0-34 0,-34 1 2,34 33-2,-34 0-1,0 0 16,-34 34-6</inkml:trace>
    </iact:actionData>
  </iact:action>
  <iact:action type="add" startTime="7086">
    <iact:property name="dataType"/>
    <iact:actionData xml:id="d9">
      <inkml:trace xmlns:inkml="http://www.w3.org/2003/InkML" xml:id="stk9" contextRef="#ctx0" brushRef="#br0">32446 13568 0,'0'0'2,"0"-169"16,0 67-11,0 35-1,0 33 2,34 0 1,-34 0 1,0 0-4,33 34 0,-33-34 3,34 34-2,0 0 1,0 0-3,34 34 4,-1 0-2,-33 0 3,0 0-6,0-34 5,0 34-2</inkml:trace>
    </iact:actionData>
  </iact:action>
  <iact:action type="add" startTime="7355">
    <iact:property name="dataType"/>
    <iact:actionData xml:id="d10">
      <inkml:trace xmlns:inkml="http://www.w3.org/2003/InkML" xml:id="stk10" contextRef="#ctx0" brushRef="#br0">32987 13399 0,'0'0'2,"169"34"32,-135-68-26,0 0-1,-34-34 1,0 34 1,0 1-3,0-35 1,0 34 3,-34 34-3,0-34-1,0 34 1,1 0 2,-1 0-2,34 68-1,-34 0 1,34 33 2,0 1-4,0-35 4,0 1 0,34 0 1,0-1-4,-1-33-1,1-34 3,0 0 9,0 0-11,0-34 1,0 1 9</inkml:trace>
    </iact:actionData>
  </iact:action>
  <iact:action type="add" startTime="7931">
    <iact:property name="dataType"/>
    <iact:actionData xml:id="d11">
      <inkml:trace xmlns:inkml="http://www.w3.org/2003/InkML" xml:id="stk11" contextRef="#ctx0" brushRef="#br0">33055 12384 0,'0'0'2,"169"0"55,-135-34-33,-34 0-15,0 0-3,0-33 2,0-1 1,0 0-2,-34 1-1,0-1 2,-34 0 0,35 0-2,-35 35 1,34-35 2,-34 34 0,35 0-3,-1 0 1,0 1 1,0-1-1,0 0 7,0 0 2,1 34 66,66 34-14,-33 0-59,34 0-4,-34 33 4,34-33 0,-34 0-4,0 0 3,0 0 8,0-1 1,0-66 33,0-1-44,0 0 3,0 0-2,0-34 1,0 35-1,0-35 1,0 34 0,0 0 5,34 34 34,0 0-33,0 0-8,33 0 3,-33 34-3,0-34 2,0 34 0,0-34-1,-1 0 0,1 34 2,-68-34 37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19:41:02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17">
    <iact:property name="dataType"/>
    <iact:actionData xml:id="d0">
      <inkml:trace xmlns:inkml="http://www.w3.org/2003/InkML" xml:id="stk0" contextRef="#ctx0" brushRef="#br0">32893 12375 284 0,'0'0'169'16,"0"0"-90"-16,0 0 46 1,0 0-1-1,0 0-7 6,0 0-32-5,0 0-45 10,0 0-1-9,0 0 33 6,-80-15-7 29,23 30-16-30,-10 6 1-6,-11-2-21-1,-14 0 2 0,-16-2 8 1,-18-1-3 3,-26-8-2 48,-12-8-5-51,-6 0-7-1,-4 0 7 0,6 0-11 0,-1 0 8 3,-3-8 3-2,5 0 3 7,4-4-16 1,-4 5 5-1,9-3 2-5,1 3-5 11,4-1-7-13,1-3-5 12,-6 5 3-13,-7-1 4 10,-4 0-1-3,1 2 1 7,7 1 6-14,2 4-7 8,2-4-3 72,-4 4 0-76,9-3 1-4,5 3-4 0,10 0 1 1,13 0-3-1,3 0 0 0,5 0 3 0,4 0-1 0,6 0 0 3,-7-3-1-2,-6-4 2 0,-15-7 0 10,-18-5 1-7,-14-10-2 46,-12 1-5-46,-10-7-1-4,-6-2-1 0,-4 2 1 0,-3 4 1 1,7 1 0-1,8 5 0 4,7 3 1 4,8 3 2 7,4 4-2-12,0 3 3 33,-6 7 1-31,-8 5 2-4,1 0-3-1,-4 0-3 0,5 0-2 1,0 8 0 5,8 6 0 35,8 3 1-40,10-7 0-1,17 1-1 0,11-3 2 1,10 1 0 4,5-1 0 3,7-1 1-3,5-1-1 6,-2 0-1-7,3-4 1 40,-7 1-1-43,-2-3 4-1,-7 0-3 0,4 0-2 1,2 0-3 0,0 0 1 7,14 9 1-2,-2 4 1 7,4 3-1-10,3 3 1 35,-3 3 0-38,2 1 0 1,4 1 0-1,5 3-1 0,11 1 0 10,12-3 2-8,11-4 0 42,6-1 1-40,13-7-2-4,3 0 1 0,6-5 0 0,8-2 0 0,0 0-1 12,5-4 0-5,-1 2 0-7,2 1 3 37,-5-3-3-37,1 4 0 1,-8 1 0-1,-2 7 0 1,-6-3-1 6,-6 4 0 30,5-5-7-29,-2 0-4-8,8 0 3 0,2-3 4 0,1 3 5 6,1-1-1 3,0 5 1-9,3 5 0 12,-1 8 0-8,3 4 0 3,-2 10 2 0,4 2-1 1,-4 5-1-2,1-2 1 5,-2 2-1-7,4 8 0 35,-1 11 1-38,3 9-1-1,6 16 1 0,-3 10-1 0,4 2 1 12,0 6-1-10,0-7 1 6,0 3-1-2,0 3 1 3,0 4 0 4,0 7 0-9,0 2-1 1,0 3 0 0,0-8 0 4,0 1 1 29,0-12-1-38,0-1 2 0,-9-8-2 0,4-1 0 1,-5-8 2 4,4-3-1 32,1-6 0-34,0-7 0-3,2-2 0 0,1 4-1 0,-3 1 2 7,4-5-2-1,-6-1 1 1,1-4-1 32,6 0 0-33,-3 7 2-5,3 2-2-1,0 3 1 0,0 16-1 1,0 0 1 37,0 2 0-37,5 4-1 1,3-1 1-2,1 5-1 1,-4 8 0 0,2-7 0 8,-4-9 2-1,-3-2-1 0,0 3-1-4,0 3 1 35,0-7-1-39,0 1 0 0,0-14 1 0,-10-2-2 1,-4-2 1 5,-4-5 0 4,1-8-1-6,1 5 1 36,2 4 0-35,0 14 1-5,2 2 1 0,-3 4-2 0,6-4 1 1,-1 4-1 7,-2-7-1 0,4-10 1 7,4-19 1-13,1-25-1 34,3-14 1-30,0-13-1-6,0-3-1 0,0 0 1 0,0 0-1 1,0 0 1 7,0 0 1 28,0 0 0-32,15 0 2-4,15 0-3 0,19 0 0 0,-1-3 2 4,13-2-1 4,7 0-1 5,1-1 7-10,7-2-2 33,0 3-3-33,3-2 5-1,-1-3-1-1,5-1-2-1,3-4 4 1,-1-2-6 8,5-3 6 5,1-3-4-11,7-3-4 35,3-1 0-32,2-1 0-4,3 4 0 1,4 7 0-1,0 0 0 1,-1 9 0-1,-9 4 0 9,-3 4 0-10,-5 0 0 19,-6 0 0-14,10 0 0-6,0 0 0 0,5 0 0 11,12 0 0-2,0 0 0-5,5 0 0 8,7 0 0-8,3 0 0 33,6 0 0-37,6 0 0 0,2 0 0 0,2 0 0 1,1 0 0 6,7 0 0-2,5 4 0 40,5-4 0-45,-8 5 0 1,5-2 0-1,-1 2 0 0,7 7 0 0,9 5 0 7,-2 2 0 31,0 0 0-32,10 0 0-6,-6-3 0 0,-4 4 0 0,-1-13 0 1,-3 5 0 6,-5-7 0 37,2 0 0-41,-4-2 0-3,-14 0 0 0,1-3 0 0,4 0 0 0,-4 0 0 8,10 0 0-2,2 0 0 33,-2 0 0-39,1 0 0 0,3 0 0 0,-11 0 0 3,-4 6 0-1,0-4 0 13,-11 4 0-12,7 0 0 35,-4-6 0-30,-2 0 0-5,-8 0 0-2,-11 0 0 0,-2 0 0 0,-1 0 0 0,4 0 0 4,-2 0 0 2,0 0 0 1,1-6 0 1,-5 6 0-2,3-6 0 30,0 4 0-37,-5-1 0 1,-1 0 0-1,-10-3 0 1,-5 1 0 5,-9 0 0 3,1-7 0 3,-2 5 0-7,6-5 0-4,4 1 0 37,5 3 0-38,0-2 0 0,-1 4 0 0,-6-2 0 1,-10 2 0 7,-1-2 0 31,1 3 0-33,-1-1 0-5,4 6 0-1,-1 0 0 0,4 0 0 1,-8 0 0 3,3 0 0 4,-3 0 0 31,-6 0 0-34,-7 0 0-5,-5 0 0 1,1 0 0-1,-5 0 0 0,-4 0 0 7,-4 0 0 9,-20-6 0-13,-3 6 0 31,-2-5 0-31,-3 5 0-3,6-2 0 0,0-4 0 0,1 2 0 7,5 3 0-2,-2-5 0 43,-5 6 0-48,-1 0 0 0,-9-5 0 1,-5 5 0-1,-3 0 0 3,-6 0 0-2,0 0 0 8,-1 0 0 27,-3 0 0-31,3 0 0-4,-3 0 0-1,0 0 0 0,0 0 0 1,0 0 0 36,0 0 0-34,0-15 0-2,0-9 0-1,0-25 0 0,-3-22 0 37,-8-32 0-37,6-32 0 1,2-20 0-1,3-18 0 0,0-3 0 10,-9 20 0-8,-1 14 0 38,-3 11 0-39,-4 8 0-1,6 3 0 0,-5-5 0 2,1 0 0-1,5 2 0 13,4-2 0-10,-2-4 0 30,2-5 0-30,-2-13 0-4,4-7 0 0,1-1 0 0,3 3 0 8,0 10 0-4,0 10 0 42,0-1 0-45,0 5 0-1,15-1 0 0,4 4 0 1,-5 6 0-1,-2 3 0 6,-3 4 0 1,-2-3 0 0,-2 2 0 31,-2 1 0-34,-3 0 0-2,0 2 0-2,0-4 0 0,0-1 0 1,0 2 0 8,0 10 0-5,6 4 0 6,-2 6 0-3,-1-3 0 25,0-5 0-26,-3 2 0-6,0 1 0 1,0 8 0-1,0 10 0 6,0 15 0 27,0 12 0-30,-3 7 0-3,-4 11 0 1,1 8 0 0,-2 8 0 5,5 10 0 28,-1 1 0-30,4 8 0-4,-3 0 0 0,3 0 0 1,-4 0 0 36,2 0 0-37,2 0 0 0,-2 0 0 0,-7 0 0 0,5 0 0 9,-12 0 0-4,2 0 0 27,-1 0 0-32,-6 0 0 1,-8 8 0-1,0-3 0 34,-11 3 0-34,-15 0 0 0,-10-1 0 0,-9-2 0 1,-17 0 0 5,5 7 0 29,-11 4 0-35,-3 8 0 2,-10 3 0-1,4 4 0 0,2-4 0 6,6 1 0 28,11-6 0-32,5-9 0-3,7-5 0 0,16-8 0 0,13 0 0 9,19 0 0-5,14 0 0 5,13 0 0 23,0 0 0-27,0 0 0-4,0 0-62-1,9 17-100 1,7-7-136 4,-1 7-144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22:20:04.4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</inkml:definitions>
  <iact:action type="add" startTime="4444">
    <iact:property name="dataType"/>
    <iact:actionData xml:id="d0">
      <inkml:trace xmlns:inkml="http://www.w3.org/2003/InkML" xml:id="stk0" contextRef="#ctx0" brushRef="#br0">26566 356 7 0,'0'0'27'1,"0"0"13"-1,0 0-36 0,0 0 0 0,0 0 17 0,0 0 55 0,0 0 23 0,0 0-34 0,65-19 15 92,-60 17 25-92,1 0-3 0,-3-1 3 0,0 3-6 0,-1 0-13 0,3 0-24 0,-5 0 2 0,0 0-2 0,0 0-7 0,0 0 5 0,0 0 5 0,0 0 1 91,0 0-12-91,0 0-13 0,0-3-4 0,0-1-15 0,-10 2 0 0,-14 1 10 0,-6-5-3 0,-1 0-9 0,-3 1-1 0,-2-1-1 1,-1 0 1-1,3 4 9 3,-1 2-3 93,-2-4 1-96,3 4-8 0,-2-1 1 0,-1-3-5 0,-5 1 1 0,-6 1 3 0,-2 2 0 0,-2 0 9 0,4 0-12 1,-2 0 6-1,-3 0-9 0,-2-3-3 0,7-1-1 94,-4 1-2-94,0-4 2 0,0 5 5 0,4 2 6 0,3-3-3 0,0 3 9 0,1 0-20 0,-1 0 3 0,-2 0-1 0,5 0-7 0,-6 0 0 0,6 0 0 4,-5 0 0 4,-4 0 0 85,2 0 0-93,-2 0 0 0,-4 0 0 0,0 0 0 0,0 5 0 0,-3 5 0 0,-2-6 0 0,-1-1 0 1,3-3 0-1,3 0 0 0,4 0 0 0,2 0 0 2,1 0 0 13,-4 0 0-14,-2-3 0 96,11-4 0-97,-3 0 0 0,4 2 0 0,-6 0 0 0,-1-2 0 0,-1-3 0 0,-2 3 0 0,-3 1 0 0,2 0 0 0,-2-5 0 0,-6 3 0 0,-1-4 0 0,0 7 0 91,-6 3 0-90,5 2 0-1,2 0 0 0,-2 0 0 0,-4 0 0 0,5 0 0 0,0 0 0 0,3 0 0 0,1 0 0 0,-3 0 0 1,1-2 0-1,-5-5 0 95,0 7 0-95,-4-3 0 0,0 2 0 0,-7-3 0 0,1 4 0 0,7 0 0 0,-5 0 0 0,0 0 0 0,-4 0 0 0,5 0 0 0,5 0 0 0,5 0 0 0,15 0 0 105,-2 0 0-105,6 0 0 0,4 0 0 0,-2 0 0 0,6 0 0 0,1 0 0 0,6 0 0 0,1 0 0 0,9 0 0 1,-5 0 0-1,6 0 0 0,3 0 0 0,1 0 0 0,1 0 0 90,3 0 0-90,4 0 0 0,-7 0 0 0,8 0 0 0,1 0 0 0,0 4 0 0,-1-3 0 1,4-1 0-1,-3 7 0 0,0-2 0 0,1 6 0 0,-4 2 0 91,-1 7 0-90,7-1 0-1,-3 5 0 0,3 0 0 0,0 5 0 0,0 1 0 0,0 2 0 0,0 4 0 0,0 0 0 0,0 2 0 0,0 1 0 0,0 7 0 96,0 4 0-96,0 9 0 0,0 9 0 0,3 0 0 0,0 10 0 0,1-2 0 0,-4 0 0 0,1 1 0 0,-1-3 0 0,0 3 0 0,0-5 0 1,0 5 0-1,0 6 0 93,0 2 0-92,0-6 0-1,0 0 0 0,0-2 0 0,0-4 0 0,-5 5 0 0,-6-5 0 0,-1 6 0 1,2 3 0-1,-2 1 0 0,6-1 0 0,-7-5 0 0,8-9 0 91,-5-11 0-91,4-7 0 0,6-10 0 0,-8-5 0 0,3 5 0 0,3-1 0 0,2 1 0 0,0 4 0 0,0 2 0 0,0 9 0 1,0 14 0-1,0 7 0 3,0-3 0 94,0 4 0-97,0-1 0 0,0-1 0 0,0 1 0 1,0-2 0-1,0-5 0 0,-5 5 0 0,4-6 0 0,-2-3 0 0,0-10 0 0,1-14 0 0,-6-5 0 0,6-6 0 98,-5 2 0-98,1-5 0 0,0 4 0 0,1 1 0 0,2-4 0 0,-6 3 0 0,9-11 0 0,-1-3 0 0,1-1 0 0,0-1 0 1,0-4 0-1,0-1 0 0,0 4 0 93,0 5 0-93,0 6 0 0,0 0 0 0,0-2 0 0,0 6 0 0,0-2 0 0,0-4 0 0,0-3 0 0,0-4 0 0,0-1 0 1,0-3 0-1,0-5 0 42,0-2 0-40,0 6 0-2,0-3 0 0,0 7 0 1,0-2 0-1,7-5 0 6,-4-3 0-1,1 2 0 98,6 0 0-103,5 2 0 0,2-4 0 0,9 0 0 0,2-2 0 0,6-3 0 0,5 3 0 0,4-3 0 0,5 0 0 0,4 0 0 0,3 0 0 1,-2 0 0-1,5 0 0 0,4 0 0 91,3 0 0-91,10 0 0 0,-6 0 0 0,-4-3 0 0,-2 0 0 0,-6 1 0 0,2-6 0 0,-4 5 0 0,-1-3 0 0,-4 4 0 0,5 2 0 0,7 0 0 95,-2 0 0-94,5 0 0-1,-6 0 0 0,9 0 0 0,-4 0 0 0,-4 0 0 0,6-3 0 0,-5 1 0 0,2 2 0 0,-2-3 0 1,-1-4 0-1,0 7 0 0,-4 0 0 92,2 0 0-92,-6 0 0 0,0 0 0 0,2 0 0 1,1 0 0-1,3 0 0 0,5 0 0 0,5 0 0 0,1 0 0 0,1 0 0 0,-3 0 0 0,0 0 0 31,-3 0 0-30,-6 0 0-1,0 0 0 2,-8 0 0-1,3 0 0 107,-3 0 0-108,7 0 0 0,-6 0 0 0,4 0 0 0,0 0 0 0,0 0 0 0,-2 0 0 0,2 0 0 0,0-10 0 0,0-1 0 0,0-1 0 0,2 5 0 0,0-1 0 0,5-3 0 4,-1 1 0 196,0-2 0-200,8-3 0 0,1 3 0 0,4 1 0 0,-2-2 0 1,1 7 0-1,-2 0 0 0,5 1 0 0,-10 2 0 0,4-3 0 0,-7 3 0 0,-1-5 0 0,-3 2 0 0,6 1 0 0,0-3 0 0,-5 2 0 0,1-4 0 0,-6 3 0 0,3-3 0 0,-7 3 0 0,-5 4 0 0,-6 0 0 0,-5-3 0 0,-8 6 0 0,-2-2 0 0,-7-2 0 1,-2 4 0 96,-3 0 0-96,-4 0 0-1,4-2 0 0,3-1 0 0,-4 0 0 0,7 0 0 0,-4 3 0 0,-2 0 0 0,1 0 0 0,-7 0 0 0,-1-2 0 0,-1 2 0 0,-5-2 0 97,0 2 0-97,0-3 0 0,3-9 0 1,4-7 0-1,-4-16 0 0,1-11 0 0,-4-8 0 0,0-5 0 0,0-7 0 0,0-13 0 0,0-9 0 0,-1-8 0 0,-5-4 0 100,3 2 0-99,-4 2 0-1,7 5 0 0,-3 4 0 0,1 4 0 0,2 3 0 0,-5 8 0 0,4 0 0 0,-2 7 0 0,3 5 0 0,-4-4 0 0,1-2 0 0,-1 1 0 101,3-6 0-100,-2 3 0-1,0-1 0 0,-3 0 0 0,5 10 0 0,1 1 0 0,0 9 0 0,0 0 0 0,0 2 0 0,-3-2 0 0,0-6 0 0,0-5 0 0,-1-9 0 0,-2-2 0 94,4-5 0-93,-4-3 0-1,0 0 0 0,6 2 0 0,-4 6 0 0,1 2 0 0,3 0 0 0,0 2 0 0,0-1 0 1,0-4 0-1,0 1 0 0,0 0 0 0,0 0 0 97,0-2 0-97,0 1 0 0,0 2 0 0,0 1 0 0,0 6 0 0,0 1 0 0,0 12 0 0,-5 0 0 0,-5 6 0 0,4 0 0 0,-2 4 0 1,1 4 0-1,1 14 0 103,3 10 0-102,3 10 0-1,-3-1 0 0,3 3 0 0,-2 0 0 0,-3 0 0 0,5 20 0 0,0 32-97 0,0-20-193 0,0 2-135 0</inkml:trace>
    </iact:actionData>
  </iact:action>
  <iact:action type="add" startTime="8748">
    <iact:property name="dataType"/>
    <iact:actionData xml:id="d1">
      <inkml:trace xmlns:inkml="http://www.w3.org/2003/InkML" xml:id="stk1" contextRef="#ctx0" brushRef="#br0">32261 3627 339 0,'0'0'183'1,"0"0"-16"-1,0 0-17 0,0 0-24 0,0 0-34 0,0 0-28 98,0 0-6-98,-77 0 6 0,77 0 2 1,0 0 16-1,4 0-3 0,30 0-13 0,21 0-30 0,15 0 24 0,21 0 2 0,10 0-21 0,16 0-17 0,9 5-13 0,1 3-1 1,-6-6-1 103,-5-2 14-103,-11 0-7-1,-13 0 14 0,-13 0-11 0,-21 0 3 0,-13 0-6 0,-18 0-3 0,-13 0-4 0,-9 0-6 0,-5 0 3 0,0 0-6 0,0 0 2 0,0 0 0 0,0 0 0 99,-21 0-2-99,-39 0 0 0,-35 0-1 0,-29 0 2 0,-18 0-2 0,-5 0 4 0,-10-10 0 0,6-4-3 0,12 0 3 0,15 1-3 0,14-1 0 0,18 5 0 0,20 6 3 107,20 1-3-106,14 2-1-1,18 0 0 0,14 0 2 0,6 0 0 0,36 0-1 0,53 0 11 0,35 0-11 0,20 14-2 0,4 0-2 0,7-4 1 0,-9-5 2 0,-19 4 1 0,-19-1 2 3,-27 1 0 99,-14-1 1-101,-15-3-2-1,-17-3 0 0,-12 2 0 0,-15-4-1 0,-8 0 0 0,0 3 0 0,0 2-1 0,-5 11-3 0,-50 4 3 0,-26 4 1 0,-18 3 1 0,-4-4-1 101,5-10 1-101,7-5-1 0,17-8 1 0,19 0-2 0,14 0 2 0,24 0-2 0,6 0 4 0,11 0-4 0,0 0 2 1,22 0-1-1,39-8 0 0,25-11 0 0,1-1-6 0,-1 7-14 100,-17 4-7-99,-28 9-33-1,-18 0-46 1,-23 0-79-1,0 0-115 1,-30 15-540 0</inkml:trace>
    </iact:actionData>
  </iact:action>
  <iact:action type="add" startTime="12596">
    <iact:property name="dataType" value="strokeEraser"/>
    <iact:actionData xml:id="d2">
      <inkml:trace xmlns:inkml="http://www.w3.org/2003/InkML" xml:id="stk2" contextRef="#ctx0" brushRef="#br1">28178 7930 550 0,'0'0'166'2,"0"0"-75"-2,0 0 12 0,0 0-45 0,0 0-46 0,0 0-8 0,0 0-3 0,-5 6-1 0,0-6-4 0,-2 4-63 1,-2 0-177 100,5 2-400-100</inkml:trace>
    </iact:actionData>
  </iact:action>
  <iact:action type="remove" startTime="13015">
    <iact:property name="style" value="instant"/>
    <iact:actionData xml:id="d3" ref="#d0"/>
  </iact:action>
  <iact:action type="add" startTime="13017">
    <iact:property name="dataType" value="strokeEraser"/>
    <iact:actionData xml:id="d4">
      <inkml:trace xmlns:inkml="http://www.w3.org/2003/InkML" xml:id="stk3" contextRef="#ctx0" brushRef="#br1">27825 7762 493 0,'0'0'202'3,"0"0"-66"-3,0 0-6 1,0 0-7-1,0 0-52 0,0 0-35 109,7-62-14-108,-7 62-18-1,0 0-4 0,0 0-29 0,0 0-85 0,0 0-257 0</inkml:trace>
    </iact:actionData>
  </iact:action>
  <iact:action type="add" startTime="15344">
    <iact:property name="dataType"/>
    <iact:actionData xml:id="d5">
      <inkml:trace xmlns:inkml="http://www.w3.org/2003/InkML" xml:id="stk4" contextRef="#ctx0" brushRef="#br2">21656 4103 101 0,'0'0'499'110,"0"0"-403"-110,0 0-60 0,0 0 45 0,0 0-38 0,0 0-16 0,0 0-3 0,-147 97 6 0,102-72 7 0,0 0 2 0,-4-4-1 0,1 5-1 0,-6 1-9 0,4-1 3 0,-4 1-6 0,-5-4-5 109,-2-7-10-108,-2-2-3-1,-5-5-1 0,-1-2 6 0,0 3 3 0,1-10-8 0,-1 0 10 0,-5 0-6 0,-2 0 7 0,-4 0-5 0,-5 0 5 0,1 0 3 0,-1 0-1 0,-1-4-3 116,0-2 3-116,3-1 1 0,-3-2-15 0,-2-2 5 0,-1 3-3 0,2 3-6 0,-2-5 1 0,7 6-3 0,1-1 4 0,-8 2-4 0,0-4 8 1,-1 7-6-1,2-7 1 0,-4 2 0 0,5 0 0 0,-2-1 3 7,0 0-2 104,5 0-2-110,-1 6-1-1,9-2 4 0,0 2-3 0,1 0 8 0,4 0-3 0,-2 0 1 0,5 0-5 0,5 2 3 1,5 10-3-1,3-5 0 0,4 5-2 0,5-8 0 0,3 6 4 0,10-5-4 111,0-3 0-111,-2 4 0 0,8 0-1 0,-3 1 1 0,-1 5 2 0,-1-1 1 0,-2-3-4 1,0 4 2-1,-2-5-1 0,-4 3 2 0,-8 2-2 0,-7-1-1 0,-8 0 1 0,1 1-2 0,0 0 1 117,4 5 0-117,-2 7 0 0,4 7 0 0,1 4-3 0,6-2 6 0,5-3-5 0,2-3 2 2,1 4-2-2,-2-4-4 0,0-3 6 1,6 4-1-1,5-6-1 0,3-3 2 0,5-3 0 0,-1-5 0 0,8 0-1 113,-1 0 1-112,-2 2-1-1,3 4 1 0,-5 0 1 0,-1 5-1 0,-1 5 1 0,-1 6 0 0,-2 3 4 0,0 7-5 0,-4 3 0 0,0-3 2 0,4 2 2 0,3-7-3 0,0 1 0 0,2 2-1 181,3-6 2-181,5-2-4 0,-4-5 4 1,5-4-3-1,-2-2 3 0,6 0-3 0,1-5 2 0,-2-2-1 0,7-1 0 0,-3-5 0 0,2 2-2 0,1-1 2 0,-4 7-2 0,6 5 2 0,-6 2-2 0,1-2 2 0,3-5-1 0,3-10 1 0,0-1-1 0,0-6-1 0,-2 0-3 0,2 0 0 0,-8-11-23 0,3-18 28 3,-2-10 0 109,-2 1 0-112,4 2 0 0,-4 4-1 0,-1 1 1 0,0 0 0 0,5 8 0 0,2 0 1 0,-1 2 0 0,4 4 1 0,0 5 0 0,0 5-2 0,0 2 1 0,0 1 4 0,0 4-2 0,0 0 2 112,0 0-3-112,0 0-1 0,0 0 2 0,0 0 6 0,0 0 0 0,0 0 0 0,0 12-8 0,0 9-1 0,7 6 8 0,-2 2-3 0,3-3 6 0,-3 2-4 0,-5-6 4 1,0 0-10 0,0-3 6 110,0-5-6-111,7 0 4 0,-4-1 6 0,0-6 11 0,1 0 3 0,5-4 2 1,2-3-7-1,7 0-8 0,12 0 1 0,4-22 2 0,-1-6 5 0,4-1-3 0,-6 2 0 0,-7 4 7 0,0 3 0 114,-6 7-9-113,-1 0-6-1,0 3 4 0,-8 6-7 0,-2 1 0 0,-7 0-6 0,3 3 1 0,-1-3 0 0,3 1-2 0,12-7 1 0,-2-1-2 0,5 0 2 0,5 3-5 0,-1 5-16 0,2-1-56 113,0 3-69-113,-17 0-62 0,-5 0-174 0</inkml:trace>
    </iact:actionData>
  </iact:action>
  <iact:action type="add" startTime="19580">
    <iact:property name="dataType"/>
    <iact:actionData xml:id="d6">
      <inkml:trace xmlns:inkml="http://www.w3.org/2003/InkML" xml:id="stk5" contextRef="#ctx0" brushRef="#br0">26904 4987 446 0,'0'0'211'1,"0"0"-28"-1,0 0-28 0,0 0-42 118,0 0-18-118,0 0 2 0,0 0 3 0,58-2-3 0,-58 2-31 0,0 0 3 0,-38 0-6 0,-13 0 6 0,-9 9-15 1,-11-1-16-1,-8 0-7 0,-5-2-9 0,-5-6 1 0,-10 0-7 0,0 0 3 0,-4 0-5 114,0 0 11-113,3 0-8-1,-3 0 4 0,7 0-18 0,6 0-3 0,1 0 0 0,5 0 0 0,-2 0 0 0,4-3 0 1,3-3 0-1,-3 1 0 0,3-6 0 0,-1 5 0 0,8 1 0 0,-2 5 0 3,8 0 0 119,3 0 0-122,2 0 0 0,6 0 0 0,0 0 0 0,3 0 0 0,1 0 0 0,-4 0 0 0,1 0 0 0,5 0 0 0,0 0 0 0,3 0 0 1,7 2 0-1,2-2 0 0,6 3 0 0,7-3 0 0,-1 2 0 117,5 2 0-116,-2 2 0-1,-2-4 0 0,0 3 0 0,2 1 0 0,1 0 0 0,0-1 0 0,6 1 0 1,-4-2 0-1,4 0 0 0,3 1 0 0,3-2 0 0,3 2 0 0,0 1 0 0,-1 7 0 0,2 10 0 120,5 9 0-120,0 8 0 0,0 16 0 0,0 7 0 0,0 6 0 0,0 4 0 0,-3 0 0 0,-3 2 0 0,-4 2 0 0,-1-3 0 0,-4 1 0 0,-1 3 0 0,3 2 0 1,6 9 0-1,6 4 0 0,-2 6 0 132,0-1 0-132,-5-2 0 0,6-4 0 0,-1 4 0 0,3 0 0 0,-2-3 0 0,2 3 0 0,0-5 0 0,0-8 0 0,0-4 0 0,0 2 0 0,0 1 0 0,0 3 0 0,0 5 0 1,5 1 0-1,1-2 0 0,1 1 0 0,-3 1 0 116,3-1 0-116,-1 0 0 0,-2 1 0 0,-1-7 0 0,0-4 0 0,0-11 0 0,-2-9 0 0,5-9 0 0,-3-1 0 0,-3-1 0 1,2-2 0-1,0 8 0 0,5 1 0 0,5 16 0 0,1 9 0 2,6 1 0 115,-5-10 0-117,1-17 0 0,-5-21 0 0,-4-8 0 0,-1-4 0 0,-2-3 0 0,1 0 0 0,-2 1 0 0,-2-1 0 0,4-4 0 0,-1 1 0 0,0 1 0 0,-3-3 0 0,0-3 0 1,0-5 0 1,0-1 0 121,0-3 0-123,0-2 0 0,0 0 0 0,0 0 0 0,0 7 0 0,0 0 0 0,0 4 0 0,2 3 0 0,-2-5 0 0,0-7 0 0,2-2 0 0,9 0 0 0,7 3 0 0,19-3 0 0,11 0 0 0,13 0 0 119,11 0 0-119,14 0 0 1,8 0 0-1,-1-5 0 0,0 5 0 0,-9 0 0 0,-4 0 0 0,-8 0 0 0,3 0 0 0,-3 0 0 0,-2 0 0 0,3 0 0 0,4 2 0 0,-3 1 0 0,0 0 0 0,-4-3 0 117,-3 0 0-117,-8 0 0 0,7 0 0 1,-2 0 0-1,-2 0 0 0,2 0 0 0,1 0 0 0,-4 0 0 0,-5 0 0 0,4-6 0 0,-5 0 0 0,1 1 0 0,2-1 0 0,7 4 0 0,-3-2 0 0,3 2 0 118,0 2 0-117,-9-5 0-1,-1 5 0 0,-7-3 0 0,-1-2 0 0,-5 5 0 0,-3-4 0 0,-5 4 0 0,3 0 0 0,-8 0 0 0,5-1 0 0,0-3 0 0,-4 4 0 0,-2-3 0 0,-7 3 0 0,-2-2 0 116,-3 2 0-116,1-3 0 0,-7 1 0 0,2-4 0 0,-4 3 0 0,0 0 0 0,2-2 0 0,-5 0 0 0,0-6 0 0,-2-12 0 0,-3-9 0 0,0-17 0 0,0-18 0 0,-13-8 0 0,-2-16 0 3,1-10 0 119,4-12 0-122,10-7 0 0,0-10 0 0,0-4 0 0,0 2 0 0,0 3 0 0,13 18 0 0,-5 7 0 0,-2 11 0 0,-4 4 0 0,5 7 0 0,-1 3 0 0,1 2 0 0,-1-2 0 0,-1 6 0 0,-5-3 0 121,0-5 0-121,0 2 0 0,0-5 0 0,0-8 0 0,0-2 0 0,0 3 0 0,0 1 0 0,0 8 0 0,0 6 0 0,0 10 0 0,0 5 0 0,0 7 0 1,0 2 0-1,0 0 0 0,0 0 0 0,0 3 0 115,0-4 0-115,0 1 0 0,0 3 0 1,0-2 0 0,6 2 0-1,1-1 0 0,-1-8 0 0,-3 1 0 0,4-3 0 0,-2 1 0 0,-3 1 0 0,2 3 0 0,-1-3 0 0,1 1 0 0,-4 5 0 0,0 5 0 118,0 6 0-116,0 10 0-2,0 4 0 0,0 6 0 0,0 2 0 0,0 0 0 0,0 2 0 0,0 1 0 0,0-1 0 0,0 7 0 0,0 4 0 0,0 6 0 0,0 0 0 0,-7 13-104 0,7 10-174 0,0 9-359 119</inkml:trace>
    </iact:actionData>
  </iact:action>
  <iact:action type="add" startTime="22950">
    <iact:property name="dataType"/>
    <iact:actionData xml:id="d7">
      <inkml:trace xmlns:inkml="http://www.w3.org/2003/InkML" xml:id="stk6" contextRef="#ctx0" brushRef="#br0">31996 8256 602 0,'0'0'233'1,"0"0"-100"-1,0 0 2 0,0 0-29 0,161-27-32 0,-112 27-1 0,10 0-1 0,16 0-19 0,10 0-11 0,12 0 0 0,10 0 1 0,2 3 10 0,1 11-5 144,0 3-3-142,-10-5-13-2,-10 3 2 0,-11 1-10 0,-15-4 0 1,-12-2-6 0,-15-2-7-1,-19-4 4 0,-14-2-4 0,-4-2 0 0,0 2-10 0,0 4 4 0,-22 3-5 1,-42-4-2-1,-30-3 2 1,-22-2 0 3,-24 0 0-4,-15 0 0 0,-8 0 2 3,5 0 0-2,15 0 0 7,26 0-1 110,20 0-2-118,15 12 2 0,21-4-1 1,19-1 0-1,17-3 0 0,16-4-4 0,5 0 7 0,4 0-6 0,17 0 2 0,44 0 0 0,33 0-2 0,19 0 1 0,17 0-3 0,6 0 3 0,1 0 1 0,-6 0 2 123,-19 0 2-122,-11 0-1-1,-22 0-2 0,-15 0 1 0,-20 0 2 0,-15 0-1 0,-19 0 1 0,-4 0 1 0,-6 0-2 1,0 0 9-1,-16 1-10 0,-39 17-2 0,-36-1 1 0,-28-4-2 0,-11-8 3 0,-12-5-1 118,14 0 0-118,15-11 1 0,18-10-2 0,20 4 2 0,29 5-2 0,15 8 2 0,17 1-2 0,8 1 1 0,6 2 0 1,9 0 0-1,51 0-11 0,35 0 7 0,29 0-5 0,14 12 6 0,3 5 0 0,-15 0 2 3,-26-1 2 118,-30-6 0-121,-25-1 0 0,-21-4 1 0,-11-5-1 0,-11 3-1 0,-2 1 0 0,0-4 1 0,-29 2-2 0,-36-2-3 0,-22 0 4 0,-17 0 0 0,-2 0 0 0,3-11-1 0,6-1-3 0,3 12-61 0,7 0-93 136,63 0-87-136,3 4-254 0</inkml:trace>
    </iact:actionData>
  </iact:action>
  <iact:action type="remove" startTime="26438">
    <iact:property name="style" value="instant"/>
    <iact:actionData xml:id="d8" ref="#d6"/>
  </iact:action>
  <iact:action type="add" startTime="26441">
    <iact:property name="dataType" value="strokeEraser"/>
    <iact:actionData xml:id="d9">
      <inkml:trace xmlns:inkml="http://www.w3.org/2003/InkML" xml:id="stk7" contextRef="#ctx0" brushRef="#br1">30183 12481 343 0,'0'0'129'5,"0"0"-43"-5,0 0 5 1,0 0-21 125,0 0-31-124,0 0-14-1,0 0-10-1,0 34-9 0,0-34-6 0,0 0-4 0,-11 0-29 0,8 0-150 0</inkml:trace>
    </iact:actionData>
  </iact:action>
  <iact:action type="add" startTime="29227">
    <iact:property name="dataType"/>
    <iact:actionData xml:id="d10">
      <inkml:trace xmlns:inkml="http://www.w3.org/2003/InkML" xml:id="stk8" contextRef="#ctx0" brushRef="#br2">23972 8626 561 0,'0'0'172'2,"0"0"-84"-2,0 0-39 0,0 0-18 0,0 0-11 0,0 0-5 0,0 0 4 0,-142 115 16 3,88-86 21 162,2 11-6-165,-7-3 5 0,-1 5-6 0,-7-1-6 0,-2-3-18 0,-2-5-8 1,-8-3-6-1,0-5-2 0,-10-9 1 0,-4-1-2 1,-4-5 1-1,-8-4 3 0,5-1 6 0,0 1-8 0,0 1 15 0,0 1-9 0,-6 0 1 0,-4 4 1 0,-18-1-5 0,-3 2 3 0,-12 4 1 0,-2 2-3 131,-5 5-3-130,-5 1-1-1,0-4-2 0,-3 5 0 0,9-6 4 1,9-4 0-1,6-3 0 0,7-2-7 1,6 2 7-1,5 3-5 1,9 1 8-1,4 0-9 0,6 2 5 0,2-3 4 0,3 4 1 0,-1-2-1 0,6-2-5 0,9-4 2 129,4-9-6-129,4-3 4 0,-2 0-3 1,-7 0 2-1,-8 0-3 0,-16 0 4 0,2 0-5 0,-12 0 6 0,1 0 5 0,5 19-1 0,-2 6 3 0,-3-3-2 0,-10-4 4 0,-6-3-3 0,-9-7 3 0,-5-6-15 0,2 1 2 2,-2 2 5 126,3 1-4-127,4 5-2-1,-2 3-1 0,6 0 5 0,1-1-8 0,8-6-2 0,3-1 0 0,3-3 0 0,-6-3-2 0,-1 0 0 1,-3 0 1-1,-5 0 1 0,3-3 0 0,1-5 2 0,-1-3 0 0,2-2 1 0,6-1-5 135,5 3 5-135,2-1-2 0,7 10-1 0,9 2 1 0,4 0 0 0,9 0 1 0,8 0 1 0,3 0-2 0,2 0-2 0,14 0 0 0,3 0 1 0,7 6-2 0,11-3 1 0,9 0-2 0,9-3 2 0,12 0 0 0,6 0 2 0,0 0 0 200,-3 0 3-198,-5 2-7-2,1 3 5 0,-9 1-4 0,-4 0 2 0,6-1-1 0,2-2 0 1,-3 3 2-1,0 1 1 0,-3 4-1 0,-6 5-2 0,2-2 3 0,-7 1-3 0,3 1 2 0,0 1-1 0,-8-2 0 0,7 2-3 0,-4-1 3 0,4-1 0 0,2 1 3 0,-2-1 0 0,0 2-6 1,2 2 3-1,-5-2 0 0,5 2-1 0,-3-3-1 0,8 0 1 130,0-5 1-130,6-2 2 0,6-6-1 0,3-2-1 0,2 5 0 1,3-6 0 0,-2 3 0-1,-1 5 0 0,-6 0-1 0,-3 9 3 0,-4 8-5 0,-2-1 6 0,7-7-3 0,2-4 2 0,8-9-4 0,1-4 2 0,0 0-2 0,0 0-6 122,0 0-6-121,0 0 8-1,0 0 3 0,0 0 0 0,0 0 6 0,0 2-3 0,-6 2 0 0,3-3 4 0,-1 1-3 0,1 2 0 0,3-4-1 0,0 0-3 0,0 0 3 0,0 0-4 0,-3 0 4 1,1 0-8 128,-7-13 3-129,-1-14 5 0,5 0-3 0,-5 8 1 0,1 7-4 0,1 1 4 0,-8-1 0 0,4 1-1 0,-4 1 2 0,2-1-1 0,1-3-5 1,1 3 3-1,3 0-1 0,3-1 3 0,-2 8 0 0,7-2 1 0,1 0-1 126,-3 5 4-125,3-3-3 0,0 1 2-1,0 0-2 0,-3 3-3 0,3-2 3 0,0 2-2 0,0 0 3 0,0 0 0 0,0 0 0 0,0 0 8 0,0 0-3 0,0 0 4 0,0 0 6 0,3 17 1 0,21 10-11 0,-2 4 0 0,5 1 7 129,-6-2 4-128,-1 0 3-1,5-5-4 0,-9-6 8 0,-2-7-11 0,-4-9 1 0,-7 1-7 0,-2-4 2 0,-1 0-4 0,0 0-4 0,0 0 0 0,0 0 0 0,17 0 0 0,7 0 0 0,10 0 0 0,8-11 0 0,2-6 0 134,-2-2 0-134,0 3 0 0,2 3 0 0,-4 1 0 0,-2 2 0 0,-4 5 0 0,-5-5 0 0,2 6 0 0,-7-2 0 0,-3 0 0 1,-2 1 0-1,-1 1 0 0,-2 0 0 0,-4-2 0 0,0 3 0 0,-3 3 0 0,6 0 0 0,7 0-17 130,2 0-126-129,-20 13-132 0,-4 4-166-1</inkml:trace>
    </iact:actionData>
  </iact:action>
  <iact:action type="add" startTime="34967">
    <iact:property name="dataType"/>
    <iact:actionData xml:id="d11">
      <inkml:trace xmlns:inkml="http://www.w3.org/2003/InkML" xml:id="stk9" contextRef="#ctx0" brushRef="#br0">27212 9774 510 0,'0'0'267'1,"0"0"-78"-1,0 0-74 0,0 0-13 0,0 0-24 0,0 0-22 0,0 0 11 0,-50-5 13 0,-5 5-23 0,-16 0-14 1,-3 0 8-1,-12 0-5 0,-3 0-9 0,5 0-3 0,-4 0-8 0,1 0 2 0,-2 0-9 0,-6 0 10 4,-2 0-10 129,-6-5 3-133,2 0-3 0,3 0 0 0,2-4-6 0,5 1-3 0,5-1-2 0,4 1 0 0,3 0 7 0,1 0-7 0,8 3 4 0,-6-4-5 0,-3 7 4 1,1 2 3-1,0 0-2 0,-1 0-2 0,1 0-4 0,0 0-6 0,3 2 0 139,-2 2 0-138,2-4 0-1,0 0 0 0,0 0 0 0,3 0 0 0,0 0 0 0,1-4 0 0,-1 2 0 0,-3-1 0 1,0 3 0-1,-2 0 0 0,2 0 0 0,-4 0 0 0,1 0 0 0,9 0 0 0,0 0 0 0,1 3 0 0,9 3 0 2,1 1 0 223,3 3 0-225,3-3 0 0,3 1 0 0,4 1 0 0,2-4 0 0,4 0 0 0,1-5 0 0,2 2 0 0,1 1 0 0,-6 4 0 0,-4 0 0 0,-10 3 0 0,4 2 0 0,-2-1 0 0,12-3 0 1,7-3 0-1,7-1 0 0,7-2 0 0,4-2 0 0,3 0 0 0,-6 0 0 0,1 0 0 0,-6 0 0 0,-11 0 0 0,1 0 0 0,-10 0 0 0,-1 0 0 0,-3 0 0 0,0 0 0 0,2 0 0 141,-2 0 0-141,10 0 0 0,2 0 0 0,8 0 0 0,6 0 0 0,8 0 0 1,1 0 0-1,4 0 0 0,4 0 0 0,-5 0 0 0,-1 0 0 0,-5 0 0 0,-1 0 0 0,2 0 0 0,8 0 0 0,-6 0 0 0,10 0 0 0,-3 0 0 0,-5 0 0 134,7 0 0-133,-14 0 0-1,-4 0 0 0,-4-2 0 0,-11 2 0 0,6 0 0 0,3 0 0 0,11 0 0 0,4 0 0 0,7 0 0 0,2 0 0 0,3 0 0 0,-3 0 0 0,-3 5 0 0,2 12 0 0,-6 1 0 0,7 1 0 0,-2 1 0 153,2 7 0-153,1 2 0 0,-3 5 0 0,2 4 0 0,0 3 0 0,1 7 0 1,-2 2 0-1,3 6 0 0,-1 3 0 0,0 4 0 0,-4 4 0 0,2 3 0 0,-1 7 0 0,-4 3 0 0,-1-4 0 0,-2 3 0 0,-2 3 0 0,1 4 0 0,-2 1 0 0,3-3 0 138,-6 4 0-137,5-6 0-1,2-5 0 0,-5-12 0 0,10-7 0 0,0-12 0 0,4-6 0 0,-2 4 0 0,5 6 0 0,0 0 0 0,0 5 0 0,0 10 0 0,0 4 0 0,0 4 0 0,0-4 0 0,-4-6 0 0,2-6 0 0,-2-5 0 0,1-2 0 141,3-7 0-140,-3-5 0-1,3 0 0 0,0 1 0 0,0-3 0 0,0 0 0 0,0-2 0 0,0 5 0 0,0-1 0 0,0 16 0 0,0 9 0 0,0 7 0 0,12-3 0 0,-3-12 0 0,1 3 0 0,2-7 0 0,-4 4 0 1,2 5 0-1,-4-2 0 147,-2-4 0-147,-4 4 0 0,0-9 0 0,0-6 0 0,0-4 0 0,0-9 0 1,0 0 0-1,0-2 0 0,0-1 0 0,0 6 0 0,0-6 0 0,0 3 0 0,0 0 0 0,0 9 0 0,0-4 0 0,5 3 0 0,-2-2 0 0,-1-9 0 0,3 2 0 0,-2-6 0 134,-3-4 0-133,3-2 0-1,-2-3 0 0,4 1 0 0,-5 0 0 0,2 1 0 0,-2-3 0 0,0 3 0 0,0-9 0 1,0-1 0-1,0-6 0 0,0 0 0 0,3 0 0 0,4 0 0 0,9 0 0 0,1 0 0 0,8 0 0 0,-5 0 0 141,5 0 0-140,2 0 0-1,1 0 0 0,2 0 0 0,9 0 0 0,4 0 0 0,12 0 0 0,7 0 0 0,0 0 0 0,6 0 0 0,-8 0 0 0,-9 0 0 1,3 0 0-1,-4 0 0 0,3 0 0 0,4 0 0 0,3 0 0 0,14 0 0 0,11 0 0 134,9 2 0-134,4 3 0 0,-7 3 0 0,-3 0 0 0,-9 0 0 0,-4 1 0 0,2 1 0 0,-5-3 0 0,9 2 0 0,-2-2 0 0,0-3 0 0,-2-2 0 1,1 0 0-1,-9-2 0 0,-1 3 0 0,-2-3 0 0,-6 0 0 0,1 0 0 141,1 0 0-140,2 0 0-1,-7 0 0 0,7 0 0 0,-3-7 0 0,-1-4 0 0,1-1 0 0,-9 4 0 0,3 0 0 0,-4 1 0 0,4-3 0 0,3 0 0 0,-3-1 0 1,0-2 0-1,-5-3 0 0,0 3 0 0,2 2 0 0,-1-1 0 0,-2 0 0 135,-1 1 0-134,4-3 0-1,-1-3 0 0,4 4 0 0,1-3 0 0,1 5 0 0,-6-3 0 0,1 3 0 0,-3 0 0 0,-1-1 0 0,-1 2 0 0,-2 3 0 0,0-3 0 0,-6 3 0 0,5 1 0 0,-1 0 0 0,2 4 0 0,0 0 0 139,7-2 0-138,0 2 0-1,-1 2 0 0,1 0 0 0,3 0 0 0,-3 0 0 0,-5-4 0 0,6 2 0 0,-5-3 0 0,-2 2 0 0,3 3 0 0,-4-3 0 0,2 1 0 0,-7 2 0 0,3 0 0 0,-5 0 0 0,-1 0 0 0,-8 0 0 0,-1 0 0 136,2 0 0-136,-6 0 0 0,1 0 0 0,2 0 0 0,-3 0 0 0,0 0 0 0,2 0 0 0,-5 0 0 0,-3 0 0 1,-2 0 0-1,-5 0 0 0,7 0 0 0,-4 0 0 0,-1 0 0 0,1 0 0 0,-1 0 0 0,-2 0 0 0,-3 0 0 141,-2 0 0-140,1 0 0-1,-4 0 0 0,3 0 0 0,-5 0 0 0,3 0 0 0,3 0 0 0,-1-4 0 0,0-9 0 0,6-6 0 1,-5-16 0-1,6-11 0 0,-3-16 0 0,0-8 0 0,-5-2 0 0,2-4 0 0,-7-4 0 0,0-2 0 0,0-2 0 138,0-10 0-138,0-2 0 0,0-15 0 0,0-6 0 0,0-4 0 0,0 4 0 0,0 9 0 0,0 12 0 0,0 12 0 0,0 10 0 0,0 4 0 0,0 3 0 0,0-1 0 0,0-2 0 0,0-2 0 0,0-4 0 0,0 1 0 1,0-4 0-1,0 2 0 141,0-2 0-140,0 5 0-1,0 9 0 0,0 2 0 1,0 5 0-1,-7 1 0 0,7-1 0 0,0 4 0 0,0-3 0 0,0 2 0 0,0-2 0 0,0-6 0 0,0 1 0 0,0-5 0 0,0-8 0 0,0 6 0 0,0-6 0 0,0 8 0 0,0 7 0 140,0 14 0-140,0 10 0 0,0 7 0 0,0 4 0 0,0 2 0 0,0 2 0 1,0-4 0-1,0 0 0 0,0 1 0 0,0 2 0 0,0 5 0 0,0 0 0 0,0 5 0 0,0 1 0 0,2 3 0 0,3-6 0 0,-2-3 0 0,0 4 0 1,0 2 0 138,-3 6-9-138,0 5-144-1,0 0-80 0,0 5-150 0</inkml:trace>
    </iact:actionData>
  </iact:action>
  <iact:action type="add" startTime="39536">
    <iact:property name="dataType"/>
    <iact:actionData xml:id="d12">
      <inkml:trace xmlns:inkml="http://www.w3.org/2003/InkML" xml:id="stk10" contextRef="#ctx0" brushRef="#br0">31935 13460 719 0,'0'0'244'1,"0"0"-130"-1,0 0-2 0,0 0-22 0,0 0-34 0,0 0 13 1,0 0 11-1,96-6-15 0,-63 6 29 0,5 0-13 0,11 0-7 0,10 0-16 0,22 0-15 0,10 0-13 0,20 0-10 0,7 0 2 141,9 0-13-141,7 0 12 0,-2 0-5 0,4 3 7 0,-12 0-16 0,-17 0-7 0,-21-3 0 0,-19 2 0 0,-24 1 0 0,-16 3 0 0,-10-6 0 0,-17 0 0 0,0 0 0 0,0 0 0 0,0 3 0 0,0-3 0 0,-40 0 0 0,-38 0 0 1,-44 0 0 143,-26-9 0-144,-11-15 0 0,-5 2 0 0,8-1 0 0,13 5 0 0,25 1 0 0,20 8 0 0,29 4 0 0,23 5 0 0,19 0 0 0,11-2 0 0,12-1 0 0,4 3 0 0,0-3 0 0,0 3 0 0,0 0 0 0,41 0 0 0,27 0 0 0,22 0 0 3,23 11 0 145,14 0 0-148,7 0 0 0,-7-3 0 0,-13-3 0 0,-17 2 0 0,-12-3 0 1,-19-1 0-1,-11-3 0 0,-20 3 0 0,-15-3 0 0,-14 0 0 0,-6 2 0 0,0 5 0 0,-3 6 0 0,-49 4 0 0,-30 4 0 0,-28-4 0 0,-20-6 0 0,-14-10 0 2,2-1 0 143,5 0 0-145,20 0 0 0,25 0 0 0,20 0 0 0,29-1 0 0,15-2 0 0,16 0 0 0,12 3 0 0,0 0 0 0,0 0 0 0,19-3 0 0,30 3 0 0,26 0 0 0,6 0 0 0,-3 0 0 1,-3 0 0-1,-20 10 0 0,-20-1 0 0,-15-3 0 204,-15-2 0-204,-5-3 0 0,0-1 0 0,0 0 0 0,-5 0-26 0,-39 0 5 0,-15 0 16 1,-3 0-20-1,-7 0-53 0,1 0-65 0,41 0-70 0,6 0-158 0</inkml:trace>
    </iact:actionData>
  </iact:action>
  <iact:action type="remove" startTime="42402">
    <iact:property name="style" value="instant"/>
    <iact:actionData xml:id="d13" ref="#d11"/>
  </iact:action>
  <iact:action type="add" startTime="42406">
    <iact:property name="dataType" value="strokeEraser"/>
    <iact:actionData xml:id="d14">
      <inkml:trace xmlns:inkml="http://www.w3.org/2003/InkML" xml:id="stk11" contextRef="#ctx0" brushRef="#br1">27891 17225 598 0,'0'0'258'6,"0"0"-133"-6,0 0-44 0,0 0-22 0,0 0-24 0,0 0-22 0,0 0-7 0,16-9-6 0,-16 9-2 0,0 0-33 0,0 0-99 0,-13 15-300 1</inkml:trace>
    </iact:actionData>
  </iact:action>
  <iact:action type="add" startTime="44912">
    <iact:property name="dataType"/>
    <iact:actionData xml:id="d15">
      <inkml:trace xmlns:inkml="http://www.w3.org/2003/InkML" xml:id="stk12" contextRef="#ctx0" brushRef="#br2">21913 13616 305 0,'0'0'134'2,"0"0"-20"-2,0 0 24 0,0 0 11 152,0 0-53-151,-179 51-30-1,127-40-11 0,-3-1-18 1,-5-3 0-1,-6 1 1 0,-7 1 0 0,-6-1 1 0,-9 3-1 0,-3-1 3 0,-7 0 26 0,1-6-32 0,0-1-25 0,-1-3-2 0,0 0 15 1,0 0-6 0,2 0-11-1,0-14-3 0,6 1 25 0,3-1-5 0,2 0-11 147,-1 6 4-147,7-3 9 0,0-2-10 0,-3 4-2 1,-7-5 1-1,-1 1-2 0,-2-1-4 0,1-5-6 0,1-3-2 0,3 1 2 0,0-5-2 0,-5 2 2 0,-2 5 4 0,-3 3-2 0,-1 7 7 0,8 7-1 1,1-1 5-1,-1 3-3 0,-3 0-1 1,-3 0 12 156,-2 0-15-156,-2 0 2-1,-4-6-1 0,1 2-3 0,0-2-1 0,3 3 4 0,3 3 0 0,2 0-1 0,5 0 1 0,7 0-1 0,-2 0-1 0,2 9-4 0,-2 1 6 0,3 0-8 0,8 2 1 0,9 0-1 0,4 3 0 0,0 5 0 0,6-2-1 0,-2 1 0 0,7 3 3 149,1-1-1-148,1-1 1-1,-3 3-4 0,-10 1 1 0,-6 1 0 0,0 2 2 0,5 0-2 0,7-5 0 0,5 5 1 0,2 0 0 0,-4 4-1 0,2 4 2 0,-1-1 0 0,1 1-2 0,6 0 0 0,4-5 0 1,4 0-1-1,5 1 0 0,10-2 1 0,-1 0 0 8,10 0-2 142,-5-1 3-150,1 1-3 0,1 2 2 0,-5 1-1 0,3 1 0 0,-4 3-1 0,0 3 2 0,2 1-6 1,2-4 5-1,2-6 1 0,5 0 0 0,-3-3-1 0,5 4 0 0,-2 3 1 0,2 2 0 0,-1 0 1 0,-2-3-1 0,4-6-2 0,0 7 2 0,1-5 1 145,-1 1 0-145,6 3-2 0,-4 0 1 1,3 5 0-1,2-2 0 0,-6-3 1 0,0-4-1 0,2-10 0 0,-4-4 0 0,5-3 0 0,-1-12 0 0,4 4-4 0,-2-4-2 0,2 0 2 0,-10 0 1 0,-2 0 1 0,-3 0 0 0,-1 0 2 0,0 0-1 2,2-14-1 148,1-5-9-150,1-6-2 0,-4-1 4 0,3 0 3 0,-2-1 6 0,-1 1-2 0,4 0 1 0,0 2 0 0,2 4-3 0,5 4 3 0,-1 3-4 0,-1 4 1 0,4 7 2 0,3-1 3 0,0 3-1 0,0 0 0 0,0 0 0 0,0 0 0 1,0 0 0-1,0 0 4 147,0 0-2-147,0 0 3 0,3 0-1 0,10 24 6 0,2 15 2 0,-3 5 0 0,3-2 3 0,-2-6-4 1,-2-5 1-1,-1-6-5 0,-4-6-3 0,-1-7-3 0,2-3 0 0,-2-6 0 0,7 0-1 0,8-3 1 0,7 0-2 0,8 0 2 0,3 0-1 0,-1 0 5 152,-5 0-4-152,8 0 5 0,-4-15-2 0,4-2 2 0,-2-3-1 0,3-3 4 0,-7 4 5 0,-3 9-1 0,-10 3 7 0,-7 3-3 0,-1-2 2 0,-3 6-11 0,-5-2-3 0,-2 2-3 0,0-3-2 0,0 1 0 0,1 2 1 1,-4-3-1-1,0 3 0 0,0 0 0 146,0 0 0-144,0 0 0-2,0 0-2 0,0 0-4 0,0 0-20 0,0 0-31 0,0-3-43 0,0 3-113 0,0 0-62 0,3 0-112 0</inkml:trace>
    </iact:actionData>
  </iact:action>
  <iact:action type="add" startTime="49958">
    <iact:property name="dataType"/>
    <iact:actionData xml:id="d16">
      <inkml:trace xmlns:inkml="http://www.w3.org/2003/InkML" xml:id="stk13" contextRef="#ctx0" brushRef="#br0">25569 14622 402 0,'0'0'153'1,"0"0"28"148,0 0-15-149,0 0-26 0,0 0-17 1,0 0-10-1,0 0 9 0,18 0-24 0,-15 0-11 0,-3 0-22 0,0 0 3 0,0 0-13 0,0 0 9 0,-27 0-23 0,-8 0-10 0,-6 0 0 0,-8 0-10 0,-5 0-1 0,-8 0-2 0,-2 0 1 0,1 0-1 0,-8 0-7 3,5-2-11 156,-4-4 0-159,-9-2 0 0,-6-1 0 1,-10 1 0-1,-13-2 0 0,-8 1 0 0,-2 4 0 0,2 3 0 0,5 2 0 0,1 0 0 0,11 0 0 0,2 0 0 0,-1 0 0 0,7 0 0 0,3 0 0 0,6 0 0 0,8 0 0 0,14 0 0 0,0 0 0 0,0 0 0 0,5 0 0 174,-1 0 0-173,1 0 0-1,-1 0 0 0,1-3 0 0,-3 3 0 0,6 0 0 0,2 0 0 0,8 0 0 0,7 0 0 0,2 0 0 0,11 0 0 0,2 0 0 0,7 0 0 0,12 0 0 0,-2 0 0 0,3 0 0 0,0 0 0 0,0 0 0 0,0 0 0 1,0 0 0-1,0 0 0 0,-3 0 0 0,3 0 0 154,0 8 0-154,0 8 0 0,0 3 0 0,0 6 0 0,0 3 0 0,0 1 0 0,0-3 0 0,0 1 0 0,0-1 0 1,0 5 0-1,0 7 0 0,0 3 0 0,0 8 0 0,0 1 0 0,0-2 0 0,0 2 0 0,0-1 0 0,-3 6 0 0,-2 5 0 0,3 14 0 0,-3 13 0 151,0 14 0-150,1 5 0-1,-3 4 0 0,2-2 0 0,-1-7 0 0,-1-3 0 0,1 1 0 0,3-7 0 0,-1 4 0 0,4-8 0 0,-3 1 0 0,0-3 0 0,3-1 0 0,-2 1 0 0,2 6 0 0,-5 6 0 0,4 0 0 1,-5 4 0-1,2-17 0 0,-2-1 0 1,4-9 0 197,2-5 0-198,0 2 0 0,0-2 0 0,0 4 0 0,0 3 0 0,0 3 0 0,0-7 0 0,0-5 0 1,0-13 0-1,0-6 0 0,0-4 0 0,0 1 0 0,0 4 0 0,0-10 0 0,0 9 0 0,4-6 0 0,0-4 0 0,3-6 0 0,-3-9 0 0,-4-5 0 0,0-5 0 1,5 3 0-1,-5 2 0 0,2-6 0 0,-2 3 0 0,3-4 0 4,-3 7 0 162,3-6 0-166,-3-1 0 0,4 1 0 0,-4 4 0 0,0-4 0 0,0 7 0 0,0 1 0 0,0 4 0 0,0 5 0 0,0 1 0 0,0 8 0 0,0-10 0 0,0 1 0 0,0-17 0 0,0-7 0 0,0-6 0 1,0 0 0-1,0 0 0 0,0 0 0 0,0 0 0 0,9 0 0 0,9 0 0 154,0 0 0-154,1 0 0 0,5 0 0 0,7-6 0 0,3 1 0 0,8 3 0 0,5-4 0 0,8 6 0 1,7 0 0-1,11 0 0 0,9 0 0 0,9 0 0 0,4 0 0 0,-3 0 0 0,2 0 0 0,-1 0 0 0,-8 0 0 0,1 0 0 0,-9 0 0 0,-3 0 0 0,-4 0 0 151,-8 0 0-151,9 0 0 0,-1-6 0 0,1 1 0 0,-9 5 0 1,4-6 0-1,-8 6 0 0,-4 0 0 0,-5 0 0 0,-4 0 0 0,-3 0 0 0,-2 0 0 0,4 0 0 0,1-2 0 0,0 2 0 0,2-4 0 0,0 3 0 0,-1 1 0 0,3 0 0 1,-1-6 0 155,4 0 0-156,0 6 0 0,-7-8 0 0,3 5 0 0,-1 3 0 1,-8-3 0-1,4 3 0 0,-7 0 0 0,-2 0 0 0,-3-5 0 0,2 5 0 0,-6-4 0 0,1 4 0 0,-4 0 0 0,1-10 0 0,0 8 0 0,-2-1 0 0,-3 3 0 0,-3-5 0 0,-3 5 0 0,-1 0 0 156,-8 0 0-155,1-7 0-1,1 7 0 0,-1 0 0 0,-5-4 0 0,5 4 0 0,-4 0 0 0,-2 0 0 1,0 0 0-1,3-6 0 0,-1 0 0 0,2-1 0 0,1-7 0 0,3-2 0 0,-6-10 0 0,-2-3 0 0,0-21 0 0,0-3 0 0,0-14 0 0,0-1 0 0,0-6 0 157,0 2 0-157,0 4 0 0,0-3 0 0,0-3 0 0,0-6 0 0,0-4 0 0,0-3 0 0,0 3 0 0,0-7 0 0,0 0 0 0,0 4 0 0,0-14 0 0,0 0 0 0,0-2 0 0,0 0 0 0,3 0 0 0,0 2 0 0,-2 7 0 0,8 7 0 0,-3 8 0 0,-1 7 0 3,2 6 0 153,-1 5 0-156,-1 5 0 0,3-7 0 0,-8 4 0 0,0-5 0 0,0 6 0 0,0-7 0 0,0 5 0 0,0-3 0 0,0-9 0 0,-8-2 0 0,3-1 0 0,-1-11 0 0,2 2 0 0,4-1 0 0,0 6 0 0,0 1 0 0,0 11 0 0,0-2 0 0,0 3 0 3,0 6 0 152,0 4 0-155,0 0 0 0,0 6 0 0,0 4 0 0,0 4 0 0,0 8 0 0,0 7 0 0,0 4 0 0,0 11 0 0,0 2 0 0,0 3 0 0,0 4 0 1,0-1 0-1,0 4 0 0,0 0 0 0,0 0 0 0,0 0-71 0,0 17-132 0,0-3-179 0,4 0-322 2</inkml:trace>
    </iact:actionData>
  </iact:action>
  <iact:action type="add" startTime="53752">
    <iact:property name="dataType"/>
    <iact:actionData xml:id="d17">
      <inkml:trace xmlns:inkml="http://www.w3.org/2003/InkML" xml:id="stk14" contextRef="#ctx0" brushRef="#br0">32098 18187 660 0,'0'0'234'1,"0"0"-87"-1,0 0 11 0,0 0-67 0,0 0-11 0,0 0 12 0,0 0-14 0,31 0 20 0,8-3-4 1,15 3-18-1,12-6-22 0,17 6-12 0,15-5-16 0,7 5-4 152,1-3 3-152,0 3-8 0,-7 0-4 0,-18 0 7 0,-7 0-6 0,-15 0-8 0,-12 0-6 0,-14 0 0 0,-16 0 0 0,-10 0 0 0,-4 0 0 0,-3 0 0 0,0 0 0 0,0 0 0 0,-18 0 0 1,-48 0 0-1,-35 3 0 0,-27 2 0 0,-12-5 0 0,1 0 0 2,8 0 0 156,8 0 0-158,24-13 0 0,15 8 0 0,16-1 0 0,19 0 0 0,20 6 0 0,15 0 0 0,9 0 0 1,5 0 0-1,0 0 0 0,33 0 0 0,44 0 0 0,35 12 0 0,34 6 0 0,22-4 0 0,2 2 0 0,-3-4 0 0,-28-4 0 0,-29-3 0 0,-28 1 0 0,-16-6 0 163,-19 0 0-162,-16 0 0-1,-11 1 0 0,-13-1 0 0,-7 0 0 0,0 4 0 0,-34-1 0 0,-45 0 0 0,-41-3 0 0,-30 0 0 0,-6 0 0 0,1 0 0 0,14-11 0 0,24-8 0 0,22 7 0 0,29 8 0 1,19 4 0-1,21 0 0 0,13-7 0 0,9 7 0 0,4 0 0 0,4 0 0 157,64 0 0-157,32 0 0 1,39 0 0-1,14 11 0 0,-5 1 0 0,-14 7 0 0,-27-14 0 0,-25 3 0 0,-27-3 0 0,-20 1 0 0,-21-6 0 0,-5 0 0 0,-9 0 0 0,0 6 0 0,-53 1 0 0,-41 5 0 0,-37-7 0 0,-15-5 0 0,7 0 0 0,9 0 0 0,29 0 0 156,16 0 0-155,26 0 0-1,26-5 0 0,15 5 0 0,18 0 0 0,0 0 0 0,0 0 0 0,31 0 0 0,41 0 0 0,35 0 0 0,11 0 0 0,-2 0 0 0,-21 5 0 1,-32 9 0-1,-28-9 0 0,-15 2 0 0,-17-3 0 0,-3-1 0 0,0 2 0 0,-55 7 0 0,-27-7 0 157,-22 0 0-157,4-5 0 0,8 0 0 0,20 0 0 0,17 0 0 0,21 0 0 0,16 0 0 0,15 0 0 0,3 0 0 0,0 0 0 0,0-5 0 0,6 0 0 0,19-2 0 0,2 2 0 0,-9 3 0 0,0 2 0 1,-5 0-112-1,-6 0-81 0,-7 2-65 0,0 15-213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3T22:20:04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4">
    <iact:property name="dataType"/>
    <iact:actionData xml:id="d0">
      <inkml:trace xmlns:inkml="http://www.w3.org/2003/InkML" xml:id="stk0" contextRef="#ctx0" brushRef="#br0">32982 701 816 0,'-10'-1'170'1,"10"1"-147"-1,-6 0 28 0,-2 0 44 0,-8 1-45 0,-3 15 3 0,-4-1 24 0,-11 5 6 0,-2-5-5 0,-10 10-16 0,-11 5-8 0,-8-3-16 0,-7 6 18 0,-6-3-24 0,6-5-4 0,-8-5 2 0,-2 1-11 0,-8-2 7 0,-16 4-1 0,-12 0 5 0,-11 0-10 2,-8-4-1 7,-2-3-17 196,-8-5 11-205,0-3-6 0,9-2-1 0,-1-3-1 0,2 1-2 0,11 5 1 0,8 3-3 1,2 3 17-1,10 1-14 0,6 7 8 0,-4-3 2 0,1 0-5 0,3 0 0 0,-3-7-4 0,-2-3-5 0,-2-6 0 0,1 1 0 0,-6-5 0 0,-3 3 0 0,2-3 0 0,-1 0 0 0,10 0 0 0,-9 0 0 0,0 0 0 0,2 0 0 0,-2 0 0 0,3 0 0 2,6 0 0 203,5 0 0-205,4 0 0 0,1 0 0 0,9 0 0 1,-1 0 0-1,7 0 0 0,2 0 0 0,7 0 0 0,8 0 0 0,0 0 0 0,6 0 0 0,1 0 0 0,0 0 0 0,-6 0 0 0,1 0 0 0,-7 0 0 0,5 0 0 0,-7-8 0 0,-1 1 0 0,-1-2 0 0,-1 1 0 0,3-3 0 0,1-3 0 0,-2 1 0 0,4 1 0 0,1 2 0 1,1-1 0 208,2-1 0-208,3 7 0-1,1-3 0 0,-4 6 0 0,0 2 0 0,-6-4 0 0,-1 4 0 0,-7 0 0 0,0 0 0 0,0 0 0 1,-5 0 0-1,-1 0 0 0,1 0 0 0,-7 0 0 0,-2 0 0 0,1 0 0 0,-5 0 0 0,-4 0 0 0,-3 0 0 0,-5 0 0 0,-7 0 0 0,-12 0 0 0,-5 0 0 0,-3 0 0 0,-1 0 0 0,-1 0 0 0,-5 0 0 0,2-3 0 361,3-5 0-361,8 4 0 0,18-1 0 0,12-2 0 0,11 4 0 0,12 3 0 0,7 0 0 0,7 0 0 0,3 0 0 0,-1 0 0 0,3 0 0 0,4 0 0 0,3 3 0 0,4 0 0 0,10 1 0 0,3 1 0 0,12-3 0 0,0 0 0 0,2-2 0 0,2 3 0 0,-2-3 0 0,-6 0 0 0,4 0 0 1,-4 0-13-1,9 0 12 1,-2 0 1-1,5 0-3 0,-4 0 1 1,-1 0 1-1,1 0 1 0,-4 0-1 0,-2 0 1 0,3 0 0 0,-6 0-3 0,-3 0 5 0,-4 0-5 0,-11 0-8 0,-1 0 8 0,-6 0-7 0,10 0 6 0,6 0 1 0,1 0-1 0,12 5 3 0,0 4 1 0,3 1-1 0,2 2 2 0,-1 7 1 0,2 3 1 1,-1 5-2 212,-1 15 0-213,8 4 3 0,-2 8-1 0,1 12-3 0,-1 6 2 0,-1 7-2 0,-2 6 7 0,-2-4-6 0,4-1 1 0,-5 1 1 0,-2 5 0 0,2 9-1 0,-5 12 3 0,3 2 5 0,-2 1 2 1,0 0-12-1,-1-1 0 0,-3 3 0 0,-5 4 0 0,-1-1 0 0,-3 10 0 0,-3 0 0 0,-2 5 0 0,-5 2 0 0,5 6 0 0,-1 4 0 0,-1 0 0 0,4 0 0 212,6 0 0-212,2 1 0 0,5 7 0 0,4 1 0 0,-1-7 0 0,3 2 0 0,-1-6 0 0,3 2 0 0,3 4 0 0,2-4 0 0,7 4 0 0,3 3 0 0,0-2 0 0,0-2 0 0,0-3 0 1,0-6 0-1,13-7 0 0,-6 0 0 0,4-6 0 0,-5 0 0 0,-1-8 0 0,1 0 0 0,-2 3 0 0,5 2 0 0,-2 3 0 0,-2 0 0 0,1-8 0 0,1-2 0 0,-1-2 0 204,-1-7 0-203,1 0 0-1,1-8 0 0,-3-3 0 0,1-6 0 0,2-3 0 0,-3 5 0 0,6 1 0 0,0 2 0 0,-3 2 0 0,1-2 0 0,-4-1 0 0,6 2 0 0,0-3 0 0,-4 1 0 0,4 2 0 0,-5-5 0 1,-3-1 0-1,5 2 0 0,-3-10 0 0,-3-4 0 0,-1-1 0 0,0-1 0 0,0 10 0 0,0 1 0 0,0 10 0 0,0 4 0 205,0 4 0-204,13 3 0-1,3 3 0 0,-2 2 0 0,-2 4 0 0,1 6 0 0,-3 7 0 0,1-7 0 0,-2-5 0 0,0-14 0 0,1-14 0 0,-3-10 0 0,0-8 0 0,3-11 0 0,-7-10 0 0,3-7 0 0,-6-2 0 0,3 1 0 0,1-1 0 0,-4-1 0 0,3 0 0 0,-1-2 0 1,1-1 0-1,4 4 0 0,-1 0 0 0,2-5 0 0,2 2 0 0,-1-9 0 205,-8 4 0-204,8-7 0-1,-4-1 0 0,-2-10 0 0,0-7 0 0,0-6 0 0,1 0 0 0,-3 0 0 0,4 0 0 1,16 0 0-1,8 0 0 0,24 0 0 1,14-4 0-1,2-4 0 0,10 1 0 0,3 3 0 0,1-1 0 0,-1 2 0 0,-3-1 0 0,-1 4 0 0,4 0 0 0,-1-7 0 0,4 2 0 0,2 0 0 0,5-5 0 0,13 6 0 0,20 1 0 1,12 3 0 204,12 0 0-205,14 0 0 0,9 19 0 0,8 5 0 0,4 3 0 0,6 6 0 0,-2 6 0 0,3 2 0 0,-2 0 0 0,-4-8 0 0,-2-6 0 0,2-13 0 0,10-5 0 0,5-9 0 0,5 0 0 0,-2 0 0 0,-6 0 0 0,-8-6 0 0,-4 3 0 1,-4 3 0-1,-8 0 0 0,-9 0 0 0,-9 0 0 0,3 0 0 0,0-3 0 0,7-8 0 0,-2 3 0 3,-3 3 0 204,-1 2 0-207,-4-1 0 0,-8 0 0 0,-7-4 0 0,-9 1 0 0,-7-5 0 1,-3 1 0-1,-1-6 0 0,1 3 0 0,-12-1 0 0,-2 4 0 0,-10 2 0 0,-6 2 0 0,-5-3 0 0,0 3 0 0,7-3 0 0,1 2 0 0,7-3 0 0,-6 4 0 0,1-3 0 0,-3 0 0 0,-4 3 0 0,-4-2 0 0,1 6 0 0,0-3 0 0,-4 6 0 0,8 0 0 3,-11 0 0 291,-6 0 0-294,-3 0 0 0,-13 0 0 0,-2 0 0 0,-2-5 0 0,-6 0 0 0,4 2 0 0,-1-5 0 0,-1 5 0 1,-1-2 0-1,4 0 0 0,3 2 0 0,7-1 0 0,4 1 0 0,1 3 0 0,-4-7 0 0,-2 2 0 0,-5 0 0 0,-2-1 0 0,-3 0 0 0,-5 4 0 0,-1-4 0 1,-2 3 0-1,-8 0 0 0,3 3 0 1,-6 0 0-1,7-2 0 0,-7-1 0 0,5-1 0 0,2 3 0 0,1-2 0 0,5-1 0 0,1 2 0 0,4-1 0 0,5-1 0 0,4-3 0 0,2-1 0 1,-2 1 0-1,-4-5 0 1,1 1 0 208,-6 3 0-208,-8-1 0-1,0 8 0 0,-5-6 0 0,-6 2 0 0,-3 3 0 0,-8-4 0 0,-5 0 0 0,-8 6 0 0,-2-2 0 0,-3-1 0 0,4 1 0 0,1-1 0 1,0-6 0-1,10 1 0 0,-4-6 0 0,2 2 0 0,4-5 0 0,-5 0 0 0,3 1 0 0,-2-4 0 0,-2-1 0 0,1-10 0 0,-1-5 0 0,-2-1 0 0,-7-1 0 0,0-2 0 0,-4-4 0 205,0 1 0-205,0 0 0 0,0-6 0 0,0-1 0 0,0-5 0 0,0-5 0 0,0 0 0 0,0-8 0 0,-5 1 0 0,2-12 0 0,-1 0 0 0,1 6 0 0,-1 1 0 0,2 6 0 0,2 6 0 0,0-3 0 0,0-2 0 1,0-9 0-1,0-11 0 0,0-8 0 0,0-2 0 0,0 2 0 0,0 13 0 0,0 7 0 0,0 8 0 0,0 2 0 0,0-4 0 214,0-1 0-213,0-8 0-1,0-13 0 0,0-7 0 0,0-9 0 0,0-5 0 0,0-8 0 0,0 2 0 0,0 3 0 0,0 3 0 0,0 7 0 0,0 7 0 0,0 0 0 0,0-6 0 0,0-10 0 0,0-16 0 0,-5-12 0 0,-5-13 0 0,-1-1 0 0,-5 10 0 0,-2 15 0 0,2 13 0 1,-1 11 0-1,7 9 0 0,1 8 0 0,3 8 0 0,6 5 0 0,0-2 0 0,0-9 0 201,0-17 0-201,0-17 0 1,0-14 0-1,0-8 0 0,-10 0 0 0,3 2 0 0,3 8 0 0,1 5 0 0,3 11 0 0,0 4 0 0,0 0 0 0,0-3 0 0,0-8 0 0,0-8 0 0,0-3 0 0,0 0 0 0,0 8 0 0,0 2 0 0,0 1 0 0,-7 3 0 0,7 8 0 1,0 10 0-1,0 4 0 0,0-3 0 0,0-10 0 0,0-24 0 0,0-15 0 208,0-13 0-207,0 0 0-1,0 2 0 0,0 2 0 0,-6 7 0 0,-7 14 0 1,5 9 0-1,2 8 0 0,6 2 0 0,0 6 0 0,0 9 0 0,0 14 0 0,0 11 0 0,0 9 0 0,3 0 0 0,0-4 0 0,-3-5 0 0,0 2 0 0,0 4 0 0,0 13 0 0,0 11 0 0,-10 4 0 0,-1 13 0 0,-2 0 0 1,2 1 0-1,-2 0 0 0,-2 2 0 0,-1-4 0 202,2 3 0-202,-1 2 0 0,-2 4 0 0,5 2 0 0,1 8 0 0,1 2 0 0,5 0 0 0,-4 1 0 0,5 5 0 0,0 1 0 0,4 5 0 0,0 0 0 0,0 0 0 0,0 0 0 0,0 0 0 0,0 0 0 1,0 0 0-1,-2 0 0 0,2 0 0 0,0 0 0 1,-3 0 0-1,1 0-104 0,-8 0-53 0,-9 0-70 0,12 0-127 1,0 5-275-1</inkml:trace>
    </iact:actionData>
  </iact:action>
  <iact:action type="add" startTime="7049">
    <iact:property name="dataType"/>
    <iact:actionData xml:id="d1">
      <inkml:trace xmlns:inkml="http://www.w3.org/2003/InkML" xml:id="stk1" contextRef="#ctx0" brushRef="#br0">12478 825 713 0,'0'0'108'1,"0"0"-91"-1,0 0 64 1,0 0 44 208,0 0-35-209,0 0-5 0,0 0-8 1,-179-16-6-1,110 16 1 0,-7 7-20 1,-11 2-9-1,-22-2-15 0,-5 0 8 0,-10-2-6 0,-9 0 1 0,10 1-1 0,-5 2-8 0,1-3 0 0,-1 7 1 0,5 2 11 0,3 3-7 0,4 0-6 0,4 2-10 0,2-2 0 0,-2-7-2 0,-6 2-3 0,-15-8 10 0,1-3-9 0,-11-1 1 0,-1 0-5 0,-1 0 4 0,-7 0-7 210,-1 0 6-209,-2 0-5-1,7-13 2 0,1-6-3 0,5 0 1 0,5 0-3 0,3 3 7 0,13 6 1 0,1 5-2 0,9 5-4 0,3 0 0 0,3 0 0 1,-4 0 2-1,-7 9 3 0,3 6-5 0,-4 2 5 0,6-1-2 0,-5-1-2 0,-1-3-1 0,-4-5 2 0,-5-2-3 0,-9-5 2 0,-2 0 0 0,-5 0-1 0,-5 0 1 0,-2 0 1 0,5 0 0 0,0-8 11 212,1-6-13-211,-5-3 6-1,-4 5-5 0,-9-5 4 0,-2 6-5 0,6 5-1 0,-1 6-1 0,3 0 4 1,3 0 2-1,3 0-4 0,10 11 0 0,8 5 5 0,2 3-7 1,11 1 4 0,-1-3 0-1,4-1 0 0,-1-2 0 0,-2-6-1 0,-9-3 2 0,-10-5 5 0,-16 0-3 0,-7 0-4 0,-5 0-1 0,-6 0-3 0,2 0 1 0,-6 0 0 0,-1 0 0 0,1 0 4 1,1 0-10 208,15 0 11-209,14 0-6 0,15 0 6 0,21 0 0 0,26 0-3 0,25 0 1 0,19 0-2 0,17 0 0 1,10 0 1-1,6 0 1 0,3 0 11 0,3 3-9 0,0-3 0 0,0 0-1 0,0 0-1 0,0 0-1 0,0 0 1 0,0 0-2 0,0 3 3 0,0-3-2 0,0 0 3 0,-2 0-6 0,-4 0 1 0,2 0 1 0,-6 3-5 0,-2 2 6 0,0-3 0 0,3-2-1 4,4 3-1 203,5-3 3-207,0 0-6 0,0 0 10 0,0 0-6 0,0 0 2 1,0 0 0-1,0 0-1 0,0 0-1 0,0 0 1 0,0 0 0 0,0 0-6 0,0 0 4 0,0 0 1 0,0 0-9 0,0 0 9 0,0 0-1 0,0 0 1 0,0 0 0 0,0 0-5 0,-5 4 5 0,3 0 2 0,-1 0 3 0,-4-2-1 0,5-2-5 0,0 3 4 0,-3 3-3 0,0 2 2 210,-1 2-1-210,-4 2 0 0,2 4 1 0,-2 2 2 0,-1 13-1 0,-2 2 2 0,2 8-1 0,-4 0-3 0,3 0 1 0,5-3 0 0,-6 0-1 1,5-1 0-1,-2-8-3 0,1 4 8 2,-3-3-2-2,2 0 2 1,4 1-8-1,-2-7 4 0,5 3-1 0,-6 9 4 0,9 2 6 0,0 8-1 0,0 4-9 0,0 8 0 0,0 5 0 0,0 2 0 0,0 0 0 0,0 4 0 1,0-7 0 211,6 1 0-211,-3-1 0-1,-3-6 0 0,3 1 0 0,-3 1 0 0,0 6 0 0,0-4 0 0,0-1 0 0,0 7 0 1,0-1 0-1,0 4 0 1,0 4 0-1,0-1 0 0,0 0 0 0,0-5 0 0,0 5 0 1,0-2 0-1,0 5 0 0,5 4 0 0,2 9 0 0,5 3 0 0,-3 1 0 0,-3 4 0 0,7-6 0 0,-5-2 0 0,-2-1 0 0,4 1 0 0,-5-4 0 0,1 1 0 207,2 5 0-207,2 2 0 0,0 8 0 0,-7-5 0 0,-3-4 0 0,0-1 0 0,0 0 0 0,0 1 0 1,0-5 0-1,0-6 0 0,0-6 0 1,-7-9 0-1,1-4 0 0,3-4 0 0,3-2 0 0,0 0 0 0,0 3 0 0,0-1 0 0,0 1 0 0,-2-7 0 0,-3-1 0 0,1-2 0 0,-4 0 0 0,4-5 0 0,-2 1 0 0,2-4 0 0,4 3 0 1,-3-3 0 211,3-1 0-211,-3 2 0-1,3 2 0 0,-3 3 0 0,-1 9 0 0,3 5 0 0,1 13 0 0,0 2 0 0,0 9 0 0,0 4 0 0,0 1 0 0,0-5 0 0,0 3 0 0,0 4 0 0,0 2 0 0,0 2 0 0,0 3 0 0,0-2 0 0,0 3 0 0,0-1 0 1,0 7 0-1,0 1 0 0,0 7 0 0,0 4 0 0,0 4 0 0,0-1 0 0,0-2 0 0,5-3 0 209,-2-2 0-209,0-3 0 0,-3-9 0 0,0-7 0 0,0-4 0 0,0-5 0 0,0 2 0 0,0 8 0 0,0 4 0 0,0 5 0 1,0 0 0-1,-3 0 0 0,0-3 0 0,3 3 0 0,-5-2 0 0,-3-10 0 0,3-6 0 0,-1-1 0 0,3-6 0 0,3 3 0 0,0 6 0 0,0 10 0 0,0 11 0 0,0 9 0 1,12 11 0-1,3-4 0 0,-2 1 0 0,-3-7 0 3,1-8 0 200,-5 1 0-203,-6-5 0 0,2-4 0 0,-2-7 0 0,0-13 0 0,0-13 0 0,0-17 0 0,0-15 0 0,0-19 0 0,0-14 0 0,0-5 0 1,0 0 0-1,0 0 0 0,0 0 0 0,0 0 0 0,0 0 0 0,0 0 0 0,0 0 0 0,0 0 0 0,0 0 0 0,0 0 0 0,0 0 0 0,0 0 0 0,0 0 0 0,0 0 0 0,0 0 0 0,3 0 0 212,2 0 0-212,3 0 0 0,19 0 0 0,8 0 0 0,16 0 0 0,4 0 0 0,8 0 0 0,12 0 0 0,14 0 0 0,8 0 0 0,3 0 0 0,5 0 0 0,-5 0 0 0,9 0 0 0,5 0 0 0,13 0 0 1,10 12 0-1,2 7 0 0,1-1 0 0,5-4 0 0,7 0 0 0,16 0 0 0,1-6 0 0,-1-3 0 0,0-2 0 0,-4 1 0 0,6-4 0 0,8 0 0 213,5 0 0-213,5 0 0 0,4 7 0 0,-3 2 0 0,0-2 0 0,-3 6 0 0,-1 3 0 0,-6-3 0 0,-3 2 0 0,-2 3 0 0,-2-11 0 0,7 3 0 0,9-10 0 0,3 4 0 0,4-1 0 0,2 0 0 0,-2-3 0 0,-12 0 0 0,5 0 0 0,-12 0 0 1,-4 0 0-1,-4-10 0 0,-15 0 0 0,-4 0 0 0,-5-1 0 0,7 3 0 0,0-6 0 0,4 0 0 0,3 2 0 216,1 5 0-215,-1-1 0-1,-10 3 0 0,-4-2 0 0,-14 2 0 0,-3-3 0 0,-7 0 0 0,-5 0 0 0,1 1 0 0,-10-3 0 0,1 3 0 0,-4-2 0 0,3 0 0 1,4 1 0-1,7 3 0 0,4 1 0 0,6 3 0 0,-7 1 0 0,0 0 0 0,-10 0 0 0,-4 0 0 0,-9 0 0 0,-10 0 0 0,0 0 0 0,-11 1 0 0,-7 6 0 0,-4-5 0 0,-8-2 0 0,0 0 0 208,2 0 0-208,-8 0 0 0,1 0 0 0,-10 0 0 1,1 0 0-1,-2 0 0 0,7 0 0 0,0 0 0 0,1 0 0 0,2 0 0 0,-1 0 0 0,-3 0 0 0,-13 0 0 0,-13 0 0 0,-8 3 0 0,-10-3 0 0,-3 0 0 0,0 0 0 0,0 0 0 0,0 0 0 0,0 3 0 0,0-3 0 0,0 0 0 0,0 0 0 0,0 2 0 1,2-2 0-1,14 4 0 0,5 1 0 209,6-2 0-208,-9-1 0-1,3-2 0 0,-5 0 0 0,-1 0 0 0,4 0 0 0,-4 0 0 0,6 0 0 0,-2 0 0 0,-1 0 0 0,-4-5 0 0,-3 0 0 0,2-1 0 0,0 3 0 0,-6 0 0 0,-4 3 0 0,-1 0 0 0,-2 0 0 1,0 0 0-1,0 0 0 0,0 0 0 0,0 0 0 0,0 0 0 0,12 0 0 0,-2 0 0 0,-3 0 0 1,7 0 0-1,-9 0 0 212,0-2 0-211,-3-1 0-1,7-11 0 0,4-10 0 0,5-21 0 0,6-18 0 0,-6-7 0 0,-1-16 0 0,-7-6 0 1,-3-14 0-1,-7-12 0 0,0-9 0 0,0-9 0 0,0-11 0 0,0-23 0 0,-10-22 0 0,3-27 0 0,6-16 0 0,1-3 0 0,0 5 0 0,0 17 0 0,0 23 0 0,0 11 0 0,0 19 0 1,0 7 0-1,0 6 0 0,-7 7 0 0,4-1 0 0,-1-5 0 210,4-6 0-209,0-12 0-1,0-9 0 0,0 1 0 0,0 8 0 0,0 8 0 1,0 12 0-1,0 5 0 0,-5-6 0 0,-3-6 0 0,7-11 0 0,1-8 0 0,0-11 0 0,0 2 0 0,0-12 0 0,0-1 0 0,0 7 0 0,0 4 0 0,0 15 0 0,-16 4 0 0,-5 13 0 0,3 6 0 0,3 4 0 0,3-9 0 0,6-1 0 0,-2-8 0 0,3 2 0 0,-3 10 0 214,-6 8 0-213,-6 16 0-1,-4 16 0 0,-7 12 0 0,2 15 0 0,6 9 0 0,-1 2 0 0,6 1 0 0,6-6 0 1,-9-7 0-1,3-2 0 0,0 3 0 0,-1 8 0 0,2 20 0 0,5 8 0 0,7 11 0 0,0 3 0 0,0-5 0 0,3-2 0 0,-8-12 0 0,8-18 0 0,-7-13 0 0,-3-21 0 0,2 7 0 0,0 18 0 0,2 21 0 0,4 23 0 0,4 12 0 0,0 8 0 229,0 1 0-227,0 5 0-2,0-5 0 0,0-1 0 0,0-7 0 0,0 0 0 0,0-11 0 0,0-2 0 1,0-5 0-1,0-6 0 0,0 0 0 0,0-4 0 0,0-5 0 0,-2-2 0 0,-3-5 0 0,2-3 0 0,-3 5 0 0,6 7 0 0,0 5 0 0,0 7 0 0,0 9 0 0,0 3 0 0,0 2 0 0,0 5 0 0,0 2 0 0,0 2 0 0,0 4 0 0,0 4 0 0,0 5 0 0,0 3 0 0,0 0 0 205,0 0 0-205,0 0 0 1,0 0 0-1,0 0 0 1,0 0 0-1,0 0 0 1,0-2 0-1,0 2 0 0,0-5 0 0,0 1 0 0,0 2 0 0,0 2 0 0,16 0 0 0,9 0 0 0,9 38-100 0,-13-7-221 0,3 9-129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1A3C-1FDB-6818-A819-CD9877246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DD02A-C84D-53D7-F2B4-73EC62583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58160-C4A4-3ACB-477F-CE4DDFC6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500A8-20FE-61D5-DBCE-DBA2EE64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4DCC6-38E4-2490-D2D0-60FEC0DE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56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841E-0837-C32D-5B2A-2EC6D7D1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55E52-1C78-76AD-5B02-865F590B1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3EBF1-B31C-958C-4725-5289CD35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4F41-9299-E2A7-EA10-BAAF3A96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0650A-E0DE-2721-8BDF-F893470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3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1AF8F-15FE-F00C-46EA-FC0DBD026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95526-0AB9-8EDF-1EF5-84174FFFE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2C824-05DE-560A-A356-DEFA3CCD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D691-6E00-54F5-656E-55139D94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0102B-0A85-B89E-EAE2-92400913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40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A033-A61E-78CF-67D3-CE8330E0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0DD4-C461-9B5E-3EAB-79655DAC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58CED-603A-2F26-D6D7-EC7FC132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FC018-FD55-7225-8C80-4B026DAF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39D3D-5C2D-7E28-C4BF-BFE5F192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847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B714-3AA8-9C23-7828-5A3A83C2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06970-5BF1-0D47-CA54-8C90DCDCC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E6519-D1FC-067F-0AE6-AD63C7A2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0EC65-AA0E-397C-1B37-60A45751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91F1-8749-3C00-1F35-591FEC47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76E8-F55A-E646-CD6A-7DFEBC13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E2F0A-18D9-564D-5464-F9DC72D32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169B0-7A34-D5B3-E07E-AF86C1977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8A3D9-E7B2-20A0-95DB-A1C508A8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8819F-F57E-9FFC-97C6-D3E9FCA3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DCCA-A8FE-9CF9-AEB4-7C86D947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91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61E2-FF4F-1AA4-586D-56609288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6E63-E0CD-C0A8-3E3F-28C6BC8FD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8E3F9-355E-1F1F-03A6-5F7060CF0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64D44-DE5D-9C23-81D6-FEF6B7FEE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E4C23-47D0-C5EA-8F97-9A5095B2F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89567-3EE6-C403-D601-017043DE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E316F-20C3-B9C6-BF94-82325CAF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E44A9-9DC7-2435-AA64-F6B61C56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29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87B3-8F76-8623-C3B1-6BCF46C1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9FB0A-FF9A-FF97-8852-15AA9060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FE639-78DF-53AB-945E-AA72F338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9D31E-B2AE-EDB8-C242-4E6ACAA5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1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8EA76-F8F5-2BF1-ABBD-57B2EA57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18F8D-D71D-9BB9-68ED-20AD5DB8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F837E-E6B9-676B-2350-75B1A48F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71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08A4-CE38-1307-DE10-8B344815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84DC4-F437-6B38-E54D-C110B57D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358E-1AED-ACD7-99BE-4A83E9D29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D3532-086A-03C1-7D90-62A02B00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17262-DF58-8001-4382-B76F0B9B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C998A-B068-3FAB-881A-F158BB0D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862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ABD5-2282-090C-DF87-DEB57B62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0F5A7-C486-B21E-984D-33CD90E8B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8003B-B776-939F-6675-C762C4501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97FD0-4A6F-4387-178D-0B4DBE16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32455-DCD3-E02F-65CA-D9EB89BA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5203E-92CD-3B30-BB0B-8A0BEDCC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93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29C94-62C6-CBBD-3FDB-D06502A5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54125-9D91-5297-B41B-0D98C32B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34D79-4979-D0D7-FD24-6C87E95A0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C36A-0AE2-4518-8885-7DDB5AAD84AB}" type="datetimeFigureOut">
              <a:rPr lang="en-CA" smtClean="0"/>
              <a:t>2023-01-14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5139-7CFE-F6B2-E61B-4E31D1020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E95E-B201-45AD-CBD5-34141E995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7EE35-1313-402B-AA0C-58A15981CA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805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210.png"/><Relationship Id="rId3" Type="http://schemas.openxmlformats.org/officeDocument/2006/relationships/image" Target="../media/image410.png"/><Relationship Id="rId7" Type="http://schemas.openxmlformats.org/officeDocument/2006/relationships/image" Target="../media/image7.png"/><Relationship Id="rId12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17/06/relationships/model3d" Target="../media/model3d1.glb"/><Relationship Id="rId11" Type="http://schemas.openxmlformats.org/officeDocument/2006/relationships/image" Target="../media/image1010.png"/><Relationship Id="rId5" Type="http://schemas.openxmlformats.org/officeDocument/2006/relationships/image" Target="../media/image610.png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Relationship Id="rId14" Type="http://schemas.openxmlformats.org/officeDocument/2006/relationships/image" Target="../media/image13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210.png"/><Relationship Id="rId18" Type="http://schemas.openxmlformats.org/officeDocument/2006/relationships/image" Target="../media/image1710.png"/><Relationship Id="rId3" Type="http://schemas.openxmlformats.org/officeDocument/2006/relationships/image" Target="../media/image410.png"/><Relationship Id="rId7" Type="http://schemas.openxmlformats.org/officeDocument/2006/relationships/image" Target="../media/image9.png"/><Relationship Id="rId12" Type="http://schemas.openxmlformats.org/officeDocument/2006/relationships/image" Target="../media/image1110.png"/><Relationship Id="rId17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2.png"/><Relationship Id="rId1" Type="http://schemas.openxmlformats.org/officeDocument/2006/relationships/tags" Target="../tags/tag12.xml"/><Relationship Id="rId6" Type="http://schemas.microsoft.com/office/2017/06/relationships/model3d" Target="../media/model3d1.glb"/><Relationship Id="rId11" Type="http://schemas.openxmlformats.org/officeDocument/2006/relationships/image" Target="../media/image1010.png"/><Relationship Id="rId5" Type="http://schemas.openxmlformats.org/officeDocument/2006/relationships/image" Target="../media/image610.png"/><Relationship Id="rId15" Type="http://schemas.openxmlformats.org/officeDocument/2006/relationships/image" Target="../media/image1410.png"/><Relationship Id="rId10" Type="http://schemas.openxmlformats.org/officeDocument/2006/relationships/image" Target="../media/image91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Relationship Id="rId14" Type="http://schemas.openxmlformats.org/officeDocument/2006/relationships/image" Target="../media/image1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910.png"/><Relationship Id="rId3" Type="http://schemas.openxmlformats.org/officeDocument/2006/relationships/image" Target="../media/image1910.png"/><Relationship Id="rId7" Type="http://schemas.openxmlformats.org/officeDocument/2006/relationships/image" Target="../media/image2310.png"/><Relationship Id="rId12" Type="http://schemas.openxmlformats.org/officeDocument/2006/relationships/image" Target="../media/image2810.png"/><Relationship Id="rId17" Type="http://schemas.openxmlformats.org/officeDocument/2006/relationships/image" Target="../media/image3211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2.xml"/><Relationship Id="rId1" Type="http://schemas.openxmlformats.org/officeDocument/2006/relationships/tags" Target="../tags/tag13.xml"/><Relationship Id="rId6" Type="http://schemas.openxmlformats.org/officeDocument/2006/relationships/image" Target="../media/image2210.png"/><Relationship Id="rId11" Type="http://schemas.openxmlformats.org/officeDocument/2006/relationships/image" Target="../media/image2710.png"/><Relationship Id="rId5" Type="http://schemas.openxmlformats.org/officeDocument/2006/relationships/image" Target="../media/image2110.png"/><Relationship Id="rId15" Type="http://schemas.openxmlformats.org/officeDocument/2006/relationships/image" Target="../media/image3110.png"/><Relationship Id="rId10" Type="http://schemas.openxmlformats.org/officeDocument/2006/relationships/image" Target="../media/image2610.png"/><Relationship Id="rId4" Type="http://schemas.openxmlformats.org/officeDocument/2006/relationships/image" Target="../media/image2010.png"/><Relationship Id="rId9" Type="http://schemas.openxmlformats.org/officeDocument/2006/relationships/image" Target="../media/image2510.png"/><Relationship Id="rId14" Type="http://schemas.openxmlformats.org/officeDocument/2006/relationships/image" Target="../media/image30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7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6.png"/><Relationship Id="rId11" Type="http://schemas.microsoft.com/office/2011/relationships/inkAction" Target="../ink/inkAction3.xm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11/relationships/inkAction" Target="../ink/inkAction4.xm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video" Target="../media/media1.mp4"/><Relationship Id="rId7" Type="http://schemas.openxmlformats.org/officeDocument/2006/relationships/image" Target="../media/image66.png"/><Relationship Id="rId2" Type="http://schemas.microsoft.com/office/2007/relationships/media" Target="../media/media1.mp4"/><Relationship Id="rId1" Type="http://schemas.openxmlformats.org/officeDocument/2006/relationships/tags" Target="../tags/tag1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0.png"/><Relationship Id="rId3" Type="http://schemas.openxmlformats.org/officeDocument/2006/relationships/image" Target="../media/image410.png"/><Relationship Id="rId7" Type="http://schemas.openxmlformats.org/officeDocument/2006/relationships/image" Target="../media/image11.png"/><Relationship Id="rId12" Type="http://schemas.openxmlformats.org/officeDocument/2006/relationships/image" Target="../media/image1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17/06/relationships/model3d" Target="../media/model3d1.glb"/><Relationship Id="rId11" Type="http://schemas.openxmlformats.org/officeDocument/2006/relationships/image" Target="../media/image1260.png"/><Relationship Id="rId5" Type="http://schemas.openxmlformats.org/officeDocument/2006/relationships/image" Target="../media/image610.png"/><Relationship Id="rId10" Type="http://schemas.openxmlformats.org/officeDocument/2006/relationships/image" Target="../media/image1250.png"/><Relationship Id="rId4" Type="http://schemas.openxmlformats.org/officeDocument/2006/relationships/image" Target="../media/image510.png"/><Relationship Id="rId9" Type="http://schemas.openxmlformats.org/officeDocument/2006/relationships/image" Target="../media/image5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microsoft.com/office/2017/06/relationships/model3d" Target="../media/model3d1.glb"/><Relationship Id="rId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510.png"/><Relationship Id="rId9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1410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12" Type="http://schemas.openxmlformats.org/officeDocument/2006/relationships/image" Target="../media/image13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1.png"/><Relationship Id="rId1" Type="http://schemas.openxmlformats.org/officeDocument/2006/relationships/tags" Target="../tags/tag20.xml"/><Relationship Id="rId6" Type="http://schemas.microsoft.com/office/2017/06/relationships/model3d" Target="../media/model3d1.glb"/><Relationship Id="rId11" Type="http://schemas.openxmlformats.org/officeDocument/2006/relationships/image" Target="../media/image1810.png"/><Relationship Id="rId5" Type="http://schemas.openxmlformats.org/officeDocument/2006/relationships/image" Target="../media/image610.png"/><Relationship Id="rId15" Type="http://schemas.openxmlformats.org/officeDocument/2006/relationships/image" Target="../media/image8.png"/><Relationship Id="rId10" Type="http://schemas.openxmlformats.org/officeDocument/2006/relationships/image" Target="../media/image560.png"/><Relationship Id="rId4" Type="http://schemas.openxmlformats.org/officeDocument/2006/relationships/image" Target="../media/image510.png"/><Relationship Id="rId9" Type="http://schemas.openxmlformats.org/officeDocument/2006/relationships/image" Target="../media/image550.png"/><Relationship Id="rId14" Type="http://schemas.microsoft.com/office/2017/06/relationships/model3d" Target="../media/model3d2.glb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microsoft.com/office/2017/06/relationships/model3d" Target="../media/model3d1.glb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12" Type="http://schemas.openxmlformats.org/officeDocument/2006/relationships/image" Target="../media/image69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30.png"/><Relationship Id="rId1" Type="http://schemas.openxmlformats.org/officeDocument/2006/relationships/tags" Target="../tags/tag22.xml"/><Relationship Id="rId6" Type="http://schemas.microsoft.com/office/2017/06/relationships/model3d" Target="../media/model3d1.glb"/><Relationship Id="rId11" Type="http://schemas.openxmlformats.org/officeDocument/2006/relationships/image" Target="../media/image680.png"/><Relationship Id="rId5" Type="http://schemas.openxmlformats.org/officeDocument/2006/relationships/image" Target="../media/image610.png"/><Relationship Id="rId15" Type="http://schemas.openxmlformats.org/officeDocument/2006/relationships/image" Target="../media/image720.png"/><Relationship Id="rId10" Type="http://schemas.openxmlformats.org/officeDocument/2006/relationships/image" Target="../media/image67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6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12" Type="http://schemas.openxmlformats.org/officeDocument/2006/relationships/image" Target="../media/image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microsoft.com/office/2017/06/relationships/model3d" Target="../media/model3d1.glb"/><Relationship Id="rId11" Type="http://schemas.openxmlformats.org/officeDocument/2006/relationships/image" Target="../media/image75.png"/><Relationship Id="rId5" Type="http://schemas.openxmlformats.org/officeDocument/2006/relationships/image" Target="../media/image610.png"/><Relationship Id="rId15" Type="http://schemas.openxmlformats.org/officeDocument/2006/relationships/image" Target="../media/image78.png"/><Relationship Id="rId10" Type="http://schemas.openxmlformats.org/officeDocument/2006/relationships/image" Target="../media/image74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12" Type="http://schemas.openxmlformats.org/officeDocument/2006/relationships/image" Target="../media/image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microsoft.com/office/2017/06/relationships/model3d" Target="../media/model3d1.glb"/><Relationship Id="rId11" Type="http://schemas.openxmlformats.org/officeDocument/2006/relationships/image" Target="../media/image680.png"/><Relationship Id="rId5" Type="http://schemas.openxmlformats.org/officeDocument/2006/relationships/image" Target="../media/image610.png"/><Relationship Id="rId10" Type="http://schemas.openxmlformats.org/officeDocument/2006/relationships/image" Target="../media/image670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81.png"/><Relationship Id="rId3" Type="http://schemas.openxmlformats.org/officeDocument/2006/relationships/image" Target="../media/image410.png"/><Relationship Id="rId7" Type="http://schemas.openxmlformats.org/officeDocument/2006/relationships/image" Target="../media/image13.png"/><Relationship Id="rId12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microsoft.com/office/2017/06/relationships/model3d" Target="../media/model3d1.glb"/><Relationship Id="rId11" Type="http://schemas.openxmlformats.org/officeDocument/2006/relationships/image" Target="../media/image80.png"/><Relationship Id="rId5" Type="http://schemas.openxmlformats.org/officeDocument/2006/relationships/image" Target="../media/image610.png"/><Relationship Id="rId10" Type="http://schemas.openxmlformats.org/officeDocument/2006/relationships/image" Target="../media/image79.png"/><Relationship Id="rId4" Type="http://schemas.openxmlformats.org/officeDocument/2006/relationships/image" Target="../media/image510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12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7/06/relationships/model3d" Target="../media/model3d1.glb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11" Type="http://schemas.openxmlformats.org/officeDocument/2006/relationships/image" Target="../media/image9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3.png"/><Relationship Id="rId18" Type="http://schemas.openxmlformats.org/officeDocument/2006/relationships/image" Target="../media/image1811.png"/><Relationship Id="rId3" Type="http://schemas.openxmlformats.org/officeDocument/2006/relationships/image" Target="../media/image1212.png"/><Relationship Id="rId21" Type="http://schemas.openxmlformats.org/officeDocument/2006/relationships/image" Target="../media/image4.png"/><Relationship Id="rId12" Type="http://schemas.openxmlformats.org/officeDocument/2006/relationships/image" Target="../media/image1110.png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17/06/relationships/model3d" Target="../media/model3d1.glb"/><Relationship Id="rId20" Type="http://schemas.openxmlformats.org/officeDocument/2006/relationships/image" Target="../media/image2011.png"/><Relationship Id="rId1" Type="http://schemas.openxmlformats.org/officeDocument/2006/relationships/tags" Target="../tags/tag2.xml"/><Relationship Id="rId11" Type="http://schemas.openxmlformats.org/officeDocument/2006/relationships/image" Target="../media/image1010.png"/><Relationship Id="rId15" Type="http://schemas.openxmlformats.org/officeDocument/2006/relationships/image" Target="../media/image1614.png"/><Relationship Id="rId19" Type="http://schemas.openxmlformats.org/officeDocument/2006/relationships/image" Target="../media/image1911.png"/><Relationship Id="rId4" Type="http://schemas.openxmlformats.org/officeDocument/2006/relationships/image" Target="../media/image1312.png"/><Relationship Id="rId14" Type="http://schemas.openxmlformats.org/officeDocument/2006/relationships/image" Target="../media/image15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97.png"/><Relationship Id="rId11" Type="http://schemas.openxmlformats.org/officeDocument/2006/relationships/image" Target="../media/image94.png"/><Relationship Id="rId5" Type="http://schemas.openxmlformats.org/officeDocument/2006/relationships/image" Target="../media/image96.png"/><Relationship Id="rId10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2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4.png"/><Relationship Id="rId1" Type="http://schemas.openxmlformats.org/officeDocument/2006/relationships/tags" Target="../tags/tag30.xml"/><Relationship Id="rId6" Type="http://schemas.openxmlformats.org/officeDocument/2006/relationships/image" Target="../media/image850.png"/><Relationship Id="rId11" Type="http://schemas.openxmlformats.org/officeDocument/2006/relationships/image" Target="../media/image90.png"/><Relationship Id="rId5" Type="http://schemas.openxmlformats.org/officeDocument/2006/relationships/image" Target="../media/image840.png"/><Relationship Id="rId15" Type="http://schemas.openxmlformats.org/officeDocument/2006/relationships/image" Target="../media/image106.png"/><Relationship Id="rId10" Type="http://schemas.openxmlformats.org/officeDocument/2006/relationships/image" Target="../media/image89.png"/><Relationship Id="rId4" Type="http://schemas.openxmlformats.org/officeDocument/2006/relationships/image" Target="../media/image830.png"/><Relationship Id="rId9" Type="http://schemas.openxmlformats.org/officeDocument/2006/relationships/image" Target="../media/image88.png"/><Relationship Id="rId1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40.png"/><Relationship Id="rId18" Type="http://schemas.openxmlformats.org/officeDocument/2006/relationships/image" Target="../media/image980.png"/><Relationship Id="rId3" Type="http://schemas.openxmlformats.org/officeDocument/2006/relationships/image" Target="../media/image930.png"/><Relationship Id="rId7" Type="http://schemas.openxmlformats.org/officeDocument/2006/relationships/image" Target="../media/image89.png"/><Relationship Id="rId12" Type="http://schemas.openxmlformats.org/officeDocument/2006/relationships/image" Target="../media/image830.png"/><Relationship Id="rId17" Type="http://schemas.openxmlformats.org/officeDocument/2006/relationships/image" Target="../media/image9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0.png"/><Relationship Id="rId20" Type="http://schemas.openxmlformats.org/officeDocument/2006/relationships/image" Target="../media/image990.png"/><Relationship Id="rId1" Type="http://schemas.openxmlformats.org/officeDocument/2006/relationships/tags" Target="../tags/tag31.xml"/><Relationship Id="rId6" Type="http://schemas.openxmlformats.org/officeDocument/2006/relationships/image" Target="../media/image88.png"/><Relationship Id="rId11" Type="http://schemas.openxmlformats.org/officeDocument/2006/relationships/image" Target="../media/image820.png"/><Relationship Id="rId15" Type="http://schemas.openxmlformats.org/officeDocument/2006/relationships/image" Target="../media/image860.png"/><Relationship Id="rId10" Type="http://schemas.openxmlformats.org/officeDocument/2006/relationships/image" Target="../media/image92.png"/><Relationship Id="rId19" Type="http://schemas.microsoft.com/office/2011/relationships/inkAction" Target="../ink/inkAction7.xml"/><Relationship Id="rId4" Type="http://schemas.openxmlformats.org/officeDocument/2006/relationships/image" Target="../media/image106.png"/><Relationship Id="rId9" Type="http://schemas.openxmlformats.org/officeDocument/2006/relationships/image" Target="../media/image91.png"/><Relationship Id="rId14" Type="http://schemas.openxmlformats.org/officeDocument/2006/relationships/image" Target="../media/image8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12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030.png"/><Relationship Id="rId11" Type="http://schemas.microsoft.com/office/2011/relationships/inkAction" Target="../ink/inkAction8.xml"/><Relationship Id="rId5" Type="http://schemas.openxmlformats.org/officeDocument/2006/relationships/image" Target="../media/image1020.png"/><Relationship Id="rId10" Type="http://schemas.openxmlformats.org/officeDocument/2006/relationships/image" Target="../media/image107.png"/><Relationship Id="rId4" Type="http://schemas.openxmlformats.org/officeDocument/2006/relationships/image" Target="../media/image1011.png"/><Relationship Id="rId9" Type="http://schemas.openxmlformats.org/officeDocument/2006/relationships/image" Target="../media/image10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0.png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120.png"/><Relationship Id="rId5" Type="http://schemas.openxmlformats.org/officeDocument/2006/relationships/image" Target="../media/image1111.png"/><Relationship Id="rId4" Type="http://schemas.openxmlformats.org/officeDocument/2006/relationships/image" Target="../media/image1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7.png"/><Relationship Id="rId3" Type="http://schemas.openxmlformats.org/officeDocument/2006/relationships/image" Target="../media/image115.png"/><Relationship Id="rId12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7.png"/><Relationship Id="rId11" Type="http://schemas.openxmlformats.org/officeDocument/2006/relationships/image" Target="../media/image1120.png"/><Relationship Id="rId5" Type="http://schemas.openxmlformats.org/officeDocument/2006/relationships/image" Target="../media/image116.png"/><Relationship Id="rId10" Type="http://schemas.openxmlformats.org/officeDocument/2006/relationships/image" Target="../media/image1111.png"/><Relationship Id="rId4" Type="http://schemas.openxmlformats.org/officeDocument/2006/relationships/image" Target="../media/image44.png"/><Relationship Id="rId9" Type="http://schemas.openxmlformats.org/officeDocument/2006/relationships/image" Target="../media/image1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40.png"/><Relationship Id="rId18" Type="http://schemas.openxmlformats.org/officeDocument/2006/relationships/image" Target="../media/image118.png"/><Relationship Id="rId3" Type="http://schemas.openxmlformats.org/officeDocument/2006/relationships/image" Target="../media/image930.png"/><Relationship Id="rId7" Type="http://schemas.openxmlformats.org/officeDocument/2006/relationships/image" Target="../media/image89.png"/><Relationship Id="rId12" Type="http://schemas.openxmlformats.org/officeDocument/2006/relationships/image" Target="../media/image830.png"/><Relationship Id="rId1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0.png"/><Relationship Id="rId1" Type="http://schemas.openxmlformats.org/officeDocument/2006/relationships/tags" Target="../tags/tag35.xml"/><Relationship Id="rId6" Type="http://schemas.openxmlformats.org/officeDocument/2006/relationships/image" Target="../media/image88.png"/><Relationship Id="rId11" Type="http://schemas.openxmlformats.org/officeDocument/2006/relationships/image" Target="../media/image820.png"/><Relationship Id="rId15" Type="http://schemas.openxmlformats.org/officeDocument/2006/relationships/image" Target="../media/image860.png"/><Relationship Id="rId10" Type="http://schemas.openxmlformats.org/officeDocument/2006/relationships/image" Target="../media/image92.png"/><Relationship Id="rId4" Type="http://schemas.openxmlformats.org/officeDocument/2006/relationships/image" Target="../media/image106.png"/><Relationship Id="rId9" Type="http://schemas.openxmlformats.org/officeDocument/2006/relationships/image" Target="../media/image91.png"/><Relationship Id="rId14" Type="http://schemas.openxmlformats.org/officeDocument/2006/relationships/image" Target="../media/image8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3" Type="http://schemas.openxmlformats.org/officeDocument/2006/relationships/image" Target="../media/image930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20.png"/><Relationship Id="rId11" Type="http://schemas.microsoft.com/office/2011/relationships/inkAction" Target="../ink/inkAction10.xml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870.png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12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30.png"/><Relationship Id="rId11" Type="http://schemas.microsoft.com/office/2011/relationships/inkAction" Target="../ink/inkAction11.xml"/><Relationship Id="rId5" Type="http://schemas.openxmlformats.org/officeDocument/2006/relationships/image" Target="../media/image1020.png"/><Relationship Id="rId10" Type="http://schemas.openxmlformats.org/officeDocument/2006/relationships/image" Target="../media/image107.png"/><Relationship Id="rId4" Type="http://schemas.openxmlformats.org/officeDocument/2006/relationships/image" Target="../media/image1011.png"/><Relationship Id="rId9" Type="http://schemas.openxmlformats.org/officeDocument/2006/relationships/image" Target="../media/image10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microsoft.com/office/2017/06/relationships/model3d" Target="../media/model3d1.glb"/><Relationship Id="rId3" Type="http://schemas.openxmlformats.org/officeDocument/2006/relationships/image" Target="../media/image127.png"/><Relationship Id="rId7" Type="http://schemas.openxmlformats.org/officeDocument/2006/relationships/image" Target="../media/image8.png"/><Relationship Id="rId12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microsoft.com/office/2017/06/relationships/model3d" Target="../media/model3d2.glb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52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90.png"/><Relationship Id="rId5" Type="http://schemas.openxmlformats.org/officeDocument/2006/relationships/image" Target="../media/image2180.png"/><Relationship Id="rId4" Type="http://schemas.openxmlformats.org/officeDocument/2006/relationships/image" Target="../media/image3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28.png"/><Relationship Id="rId3" Type="http://schemas.microsoft.com/office/2017/06/relationships/model3d" Target="../media/model3d1.glb"/><Relationship Id="rId7" Type="http://schemas.openxmlformats.org/officeDocument/2006/relationships/image" Target="../media/image132.png"/><Relationship Id="rId12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31.png"/><Relationship Id="rId11" Type="http://schemas.openxmlformats.org/officeDocument/2006/relationships/image" Target="../media/image137.png"/><Relationship Id="rId5" Type="http://schemas.openxmlformats.org/officeDocument/2006/relationships/image" Target="../media/image1361.png"/><Relationship Id="rId15" Type="http://schemas.openxmlformats.org/officeDocument/2006/relationships/image" Target="../media/image26.png"/><Relationship Id="rId10" Type="http://schemas.openxmlformats.org/officeDocument/2006/relationships/image" Target="../media/image1352.png"/><Relationship Id="rId4" Type="http://schemas.openxmlformats.org/officeDocument/2006/relationships/image" Target="../media/image25.png"/><Relationship Id="rId9" Type="http://schemas.openxmlformats.org/officeDocument/2006/relationships/image" Target="../media/image134.png"/><Relationship Id="rId1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2.png"/><Relationship Id="rId13" Type="http://schemas.openxmlformats.org/officeDocument/2006/relationships/image" Target="../media/image1382.png"/><Relationship Id="rId3" Type="http://schemas.openxmlformats.org/officeDocument/2006/relationships/image" Target="../media/image25.png"/><Relationship Id="rId7" Type="http://schemas.openxmlformats.org/officeDocument/2006/relationships/image" Target="../media/image134.png"/><Relationship Id="rId12" Type="http://schemas.openxmlformats.org/officeDocument/2006/relationships/image" Target="../media/image129.png"/><Relationship Id="rId2" Type="http://schemas.microsoft.com/office/2017/06/relationships/model3d" Target="../media/model3d1.glb"/><Relationship Id="rId16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8.png"/><Relationship Id="rId5" Type="http://schemas.openxmlformats.org/officeDocument/2006/relationships/image" Target="../media/image132.png"/><Relationship Id="rId15" Type="http://schemas.microsoft.com/office/2011/relationships/inkAction" Target="../ink/inkAction12.xml"/><Relationship Id="rId10" Type="http://schemas.openxmlformats.org/officeDocument/2006/relationships/image" Target="../media/image127.png"/><Relationship Id="rId4" Type="http://schemas.openxmlformats.org/officeDocument/2006/relationships/image" Target="../media/image131.png"/><Relationship Id="rId9" Type="http://schemas.openxmlformats.org/officeDocument/2006/relationships/image" Target="../media/image137.png"/><Relationship Id="rId1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3" Type="http://schemas.microsoft.com/office/2017/06/relationships/model3d" Target="../media/model3d1.glb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png"/><Relationship Id="rId20" Type="http://schemas.openxmlformats.org/officeDocument/2006/relationships/image" Target="../media/image31.png"/><Relationship Id="rId1" Type="http://schemas.openxmlformats.org/officeDocument/2006/relationships/tags" Target="../tags/tag40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3" Type="http://schemas.openxmlformats.org/officeDocument/2006/relationships/image" Target="../media/image1412.png"/><Relationship Id="rId7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440.png"/><Relationship Id="rId5" Type="http://schemas.openxmlformats.org/officeDocument/2006/relationships/image" Target="../media/image1432.png"/><Relationship Id="rId10" Type="http://schemas.openxmlformats.org/officeDocument/2006/relationships/image" Target="../media/image1471.png"/><Relationship Id="rId4" Type="http://schemas.openxmlformats.org/officeDocument/2006/relationships/image" Target="../media/image1422.png"/><Relationship Id="rId9" Type="http://schemas.microsoft.com/office/2011/relationships/inkAction" Target="../ink/inkAction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44.png"/><Relationship Id="rId7" Type="http://schemas.openxmlformats.org/officeDocument/2006/relationships/image" Target="../media/image12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11" Type="http://schemas.openxmlformats.org/officeDocument/2006/relationships/image" Target="../media/image1120.png"/><Relationship Id="rId5" Type="http://schemas.openxmlformats.org/officeDocument/2006/relationships/image" Target="../media/image46.png"/><Relationship Id="rId10" Type="http://schemas.openxmlformats.org/officeDocument/2006/relationships/image" Target="../media/image1290.png"/><Relationship Id="rId4" Type="http://schemas.openxmlformats.org/officeDocument/2006/relationships/image" Target="../media/image116.png"/><Relationship Id="rId9" Type="http://schemas.openxmlformats.org/officeDocument/2006/relationships/image" Target="../media/image1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3" Type="http://schemas.openxmlformats.org/officeDocument/2006/relationships/image" Target="../media/image1311.png"/><Relationship Id="rId7" Type="http://schemas.openxmlformats.org/officeDocument/2006/relationships/image" Target="../media/image135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1.png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Relationship Id="rId9" Type="http://schemas.openxmlformats.org/officeDocument/2006/relationships/image" Target="../media/image13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1.png"/><Relationship Id="rId3" Type="http://schemas.openxmlformats.org/officeDocument/2006/relationships/image" Target="../media/image1311.png"/><Relationship Id="rId7" Type="http://schemas.openxmlformats.org/officeDocument/2006/relationships/image" Target="../media/image135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1.png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Relationship Id="rId9" Type="http://schemas.openxmlformats.org/officeDocument/2006/relationships/image" Target="../media/image13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1.png"/><Relationship Id="rId3" Type="http://schemas.openxmlformats.org/officeDocument/2006/relationships/image" Target="../media/image1411.png"/><Relationship Id="rId7" Type="http://schemas.openxmlformats.org/officeDocument/2006/relationships/image" Target="../media/image1351.png"/><Relationship Id="rId2" Type="http://schemas.openxmlformats.org/officeDocument/2006/relationships/image" Target="../media/image1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1.png"/><Relationship Id="rId5" Type="http://schemas.openxmlformats.org/officeDocument/2006/relationships/image" Target="../media/image1431.png"/><Relationship Id="rId4" Type="http://schemas.openxmlformats.org/officeDocument/2006/relationships/image" Target="../media/image1421.png"/><Relationship Id="rId9" Type="http://schemas.openxmlformats.org/officeDocument/2006/relationships/image" Target="../media/image13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1.png"/><Relationship Id="rId13" Type="http://schemas.openxmlformats.org/officeDocument/2006/relationships/image" Target="../media/image161.png"/><Relationship Id="rId3" Type="http://schemas.openxmlformats.org/officeDocument/2006/relationships/image" Target="../media/image1481.png"/><Relationship Id="rId7" Type="http://schemas.openxmlformats.org/officeDocument/2006/relationships/image" Target="../media/image1521.png"/><Relationship Id="rId12" Type="http://schemas.openxmlformats.org/officeDocument/2006/relationships/image" Target="../media/image160.png"/><Relationship Id="rId17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5.png"/><Relationship Id="rId1" Type="http://schemas.openxmlformats.org/officeDocument/2006/relationships/tags" Target="../tags/tag42.xml"/><Relationship Id="rId6" Type="http://schemas.openxmlformats.org/officeDocument/2006/relationships/image" Target="../media/image1512.png"/><Relationship Id="rId11" Type="http://schemas.openxmlformats.org/officeDocument/2006/relationships/image" Target="../media/image163.png"/><Relationship Id="rId5" Type="http://schemas.openxmlformats.org/officeDocument/2006/relationships/image" Target="../media/image1502.png"/><Relationship Id="rId15" Type="http://schemas.openxmlformats.org/officeDocument/2006/relationships/image" Target="../media/image164.png"/><Relationship Id="rId10" Type="http://schemas.openxmlformats.org/officeDocument/2006/relationships/image" Target="../media/image1552.png"/><Relationship Id="rId4" Type="http://schemas.openxmlformats.org/officeDocument/2006/relationships/image" Target="../media/image1492.png"/><Relationship Id="rId9" Type="http://schemas.openxmlformats.org/officeDocument/2006/relationships/image" Target="../media/image1541.png"/><Relationship Id="rId1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1.png"/><Relationship Id="rId13" Type="http://schemas.openxmlformats.org/officeDocument/2006/relationships/image" Target="../media/image1501.png"/><Relationship Id="rId18" Type="http://schemas.openxmlformats.org/officeDocument/2006/relationships/image" Target="../media/image1551.png"/><Relationship Id="rId3" Type="http://schemas.openxmlformats.org/officeDocument/2006/relationships/image" Target="../media/image1411.png"/><Relationship Id="rId7" Type="http://schemas.openxmlformats.org/officeDocument/2006/relationships/image" Target="../media/image1371.png"/><Relationship Id="rId12" Type="http://schemas.openxmlformats.org/officeDocument/2006/relationships/image" Target="../media/image1491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30.png"/><Relationship Id="rId1" Type="http://schemas.openxmlformats.org/officeDocument/2006/relationships/tags" Target="../tags/tag43.xml"/><Relationship Id="rId6" Type="http://schemas.openxmlformats.org/officeDocument/2006/relationships/image" Target="../media/image1351.png"/><Relationship Id="rId11" Type="http://schemas.openxmlformats.org/officeDocument/2006/relationships/image" Target="../media/image167.png"/><Relationship Id="rId5" Type="http://schemas.openxmlformats.org/officeDocument/2006/relationships/image" Target="../media/image1381.png"/><Relationship Id="rId15" Type="http://schemas.openxmlformats.org/officeDocument/2006/relationships/image" Target="../media/image1520.png"/><Relationship Id="rId10" Type="http://schemas.openxmlformats.org/officeDocument/2006/relationships/image" Target="../media/image1391.png"/><Relationship Id="rId4" Type="http://schemas.openxmlformats.org/officeDocument/2006/relationships/image" Target="../media/image1431.png"/><Relationship Id="rId9" Type="http://schemas.openxmlformats.org/officeDocument/2006/relationships/image" Target="../media/image1421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511.png"/><Relationship Id="rId5" Type="http://schemas.openxmlformats.org/officeDocument/2006/relationships/image" Target="../media/image2411.png"/><Relationship Id="rId4" Type="http://schemas.openxmlformats.org/officeDocument/2006/relationships/image" Target="../media/image23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png"/><Relationship Id="rId3" Type="http://schemas.openxmlformats.org/officeDocument/2006/relationships/image" Target="../media/image1561.png"/><Relationship Id="rId7" Type="http://schemas.openxmlformats.org/officeDocument/2006/relationships/image" Target="../media/image1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591.png"/><Relationship Id="rId5" Type="http://schemas.openxmlformats.org/officeDocument/2006/relationships/image" Target="../media/image1581.png"/><Relationship Id="rId10" Type="http://schemas.openxmlformats.org/officeDocument/2006/relationships/image" Target="../media/image69.png"/><Relationship Id="rId4" Type="http://schemas.openxmlformats.org/officeDocument/2006/relationships/image" Target="../media/image1571.png"/><Relationship Id="rId9" Type="http://schemas.microsoft.com/office/2017/06/relationships/model3d" Target="../media/model3d3.glb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71.png"/><Relationship Id="rId7" Type="http://schemas.openxmlformats.org/officeDocument/2006/relationships/image" Target="../media/image1613.png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Relationship Id="rId9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png"/><Relationship Id="rId3" Type="http://schemas.openxmlformats.org/officeDocument/2006/relationships/image" Target="../media/image1561.png"/><Relationship Id="rId7" Type="http://schemas.openxmlformats.org/officeDocument/2006/relationships/image" Target="../media/image16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591.png"/><Relationship Id="rId11" Type="http://schemas.openxmlformats.org/officeDocument/2006/relationships/image" Target="../media/image1651.png"/><Relationship Id="rId5" Type="http://schemas.openxmlformats.org/officeDocument/2006/relationships/image" Target="../media/image1581.png"/><Relationship Id="rId10" Type="http://schemas.openxmlformats.org/officeDocument/2006/relationships/image" Target="../media/image71.png"/><Relationship Id="rId4" Type="http://schemas.openxmlformats.org/officeDocument/2006/relationships/image" Target="../media/image1571.png"/><Relationship Id="rId9" Type="http://schemas.microsoft.com/office/2017/06/relationships/model3d" Target="../media/model3d3.glb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image" Target="../media/image1661.png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691.png"/><Relationship Id="rId5" Type="http://schemas.openxmlformats.org/officeDocument/2006/relationships/image" Target="../media/image1681.png"/><Relationship Id="rId4" Type="http://schemas.openxmlformats.org/officeDocument/2006/relationships/image" Target="../media/image1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74.png"/><Relationship Id="rId11" Type="http://schemas.microsoft.com/office/2011/relationships/inkAction" Target="../ink/inkAction15.xml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18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16.xml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83.png"/><Relationship Id="rId5" Type="http://schemas.openxmlformats.org/officeDocument/2006/relationships/image" Target="../media/image181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88.png"/><Relationship Id="rId5" Type="http://schemas.openxmlformats.org/officeDocument/2006/relationships/image" Target="../media/image184.png"/><Relationship Id="rId10" Type="http://schemas.openxmlformats.org/officeDocument/2006/relationships/image" Target="../media/image191.png"/><Relationship Id="rId4" Type="http://schemas.openxmlformats.org/officeDocument/2006/relationships/image" Target="../media/image187.png"/><Relationship Id="rId9" Type="http://schemas.microsoft.com/office/2011/relationships/inkAction" Target="../ink/inkAction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94.png"/><Relationship Id="rId5" Type="http://schemas.microsoft.com/office/2011/relationships/inkAction" Target="../ink/inkAction18.xml"/><Relationship Id="rId4" Type="http://schemas.openxmlformats.org/officeDocument/2006/relationships/image" Target="../media/image193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3" Type="http://schemas.openxmlformats.org/officeDocument/2006/relationships/image" Target="../media/image72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2611.png"/><Relationship Id="rId4" Type="http://schemas.openxmlformats.org/officeDocument/2006/relationships/image" Target="../media/image25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3.png"/><Relationship Id="rId1" Type="http://schemas.openxmlformats.org/officeDocument/2006/relationships/tags" Target="../tags/tag53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microsoft.com/office/2011/relationships/inkAction" Target="../ink/inkAction20.xml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71.png"/><Relationship Id="rId7" Type="http://schemas.openxmlformats.org/officeDocument/2006/relationships/image" Target="../media/image1613.png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Relationship Id="rId9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571.png"/><Relationship Id="rId7" Type="http://schemas.openxmlformats.org/officeDocument/2006/relationships/image" Target="../media/image1613.png"/><Relationship Id="rId2" Type="http://schemas.openxmlformats.org/officeDocument/2006/relationships/image" Target="../media/image15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Relationship Id="rId9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3.png"/><Relationship Id="rId3" Type="http://schemas.openxmlformats.org/officeDocument/2006/relationships/image" Target="../media/image1561.png"/><Relationship Id="rId7" Type="http://schemas.openxmlformats.org/officeDocument/2006/relationships/image" Target="../media/image1601.png"/><Relationship Id="rId12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591.png"/><Relationship Id="rId11" Type="http://schemas.openxmlformats.org/officeDocument/2006/relationships/image" Target="../media/image215.png"/><Relationship Id="rId5" Type="http://schemas.openxmlformats.org/officeDocument/2006/relationships/image" Target="../media/image1581.png"/><Relationship Id="rId10" Type="http://schemas.openxmlformats.org/officeDocument/2006/relationships/image" Target="../media/image71.png"/><Relationship Id="rId4" Type="http://schemas.openxmlformats.org/officeDocument/2006/relationships/image" Target="../media/image1571.png"/><Relationship Id="rId9" Type="http://schemas.microsoft.com/office/2017/06/relationships/model3d" Target="../media/model3d3.glb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72.png"/><Relationship Id="rId7" Type="http://schemas.openxmlformats.org/officeDocument/2006/relationships/image" Target="../media/image2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17.png"/><Relationship Id="rId5" Type="http://schemas.openxmlformats.org/officeDocument/2006/relationships/image" Target="../media/image1610.png"/><Relationship Id="rId4" Type="http://schemas.openxmlformats.org/officeDocument/2006/relationships/image" Target="../media/image1510.png"/><Relationship Id="rId9" Type="http://schemas.openxmlformats.org/officeDocument/2006/relationships/image" Target="../media/image219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72.png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20.png"/><Relationship Id="rId5" Type="http://schemas.openxmlformats.org/officeDocument/2006/relationships/image" Target="../media/image1610.png"/><Relationship Id="rId4" Type="http://schemas.openxmlformats.org/officeDocument/2006/relationships/image" Target="../media/image1510.png"/><Relationship Id="rId9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253.png"/><Relationship Id="rId11" Type="http://schemas.microsoft.com/office/2011/relationships/inkAction" Target="../ink/inkAction24.xml"/><Relationship Id="rId5" Type="http://schemas.openxmlformats.org/officeDocument/2006/relationships/image" Target="../media/image252.png"/><Relationship Id="rId10" Type="http://schemas.openxmlformats.org/officeDocument/2006/relationships/image" Target="../media/image235.png"/><Relationship Id="rId4" Type="http://schemas.openxmlformats.org/officeDocument/2006/relationships/image" Target="../media/image251.png"/><Relationship Id="rId9" Type="http://schemas.openxmlformats.org/officeDocument/2006/relationships/image" Target="../media/image2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4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28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59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microsoft.com/office/2011/relationships/inkAction" Target="../ink/inkAction26.xml"/><Relationship Id="rId5" Type="http://schemas.openxmlformats.org/officeDocument/2006/relationships/image" Target="../media/image262.png"/><Relationship Id="rId4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0.png"/><Relationship Id="rId3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0.png"/><Relationship Id="rId1" Type="http://schemas.openxmlformats.org/officeDocument/2006/relationships/tags" Target="../tags/tag62.xml"/><Relationship Id="rId11" Type="http://schemas.openxmlformats.org/officeDocument/2006/relationships/image" Target="../media/image268.png"/><Relationship Id="rId5" Type="http://schemas.openxmlformats.org/officeDocument/2006/relationships/image" Target="../media/image266.png"/><Relationship Id="rId15" Type="http://schemas.microsoft.com/office/2011/relationships/inkAction" Target="../ink/inkAction27.xml"/><Relationship Id="rId10" Type="http://schemas.openxmlformats.org/officeDocument/2006/relationships/image" Target="../media/image267.png"/><Relationship Id="rId4" Type="http://schemas.openxmlformats.org/officeDocument/2006/relationships/image" Target="../media/image265.png"/><Relationship Id="rId9" Type="http://schemas.openxmlformats.org/officeDocument/2006/relationships/image" Target="../media/image2510.png"/><Relationship Id="rId14" Type="http://schemas.openxmlformats.org/officeDocument/2006/relationships/image" Target="../media/image301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71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microsoft.com/office/2011/relationships/inkAction" Target="../ink/inkAction29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image" Target="../media/image2640.png"/><Relationship Id="rId7" Type="http://schemas.openxmlformats.org/officeDocument/2006/relationships/image" Target="../media/image2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Relationship Id="rId9" Type="http://schemas.openxmlformats.org/officeDocument/2006/relationships/image" Target="../media/image26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80.png"/><Relationship Id="rId4" Type="http://schemas.microsoft.com/office/2011/relationships/inkAction" Target="../ink/inkAction3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84.png"/><Relationship Id="rId11" Type="http://schemas.microsoft.com/office/2011/relationships/inkAction" Target="../ink/inkAction32.xml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1.png"/><Relationship Id="rId3" Type="http://schemas.openxmlformats.org/officeDocument/2006/relationships/image" Target="../media/image2790.png"/><Relationship Id="rId7" Type="http://schemas.openxmlformats.org/officeDocument/2006/relationships/image" Target="../media/image2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76.png"/><Relationship Id="rId11" Type="http://schemas.openxmlformats.org/officeDocument/2006/relationships/image" Target="../media/image2820.png"/><Relationship Id="rId5" Type="http://schemas.openxmlformats.org/officeDocument/2006/relationships/image" Target="../media/image275.png"/><Relationship Id="rId10" Type="http://schemas.microsoft.com/office/2011/relationships/inkAction" Target="../ink/inkAction33.xml"/><Relationship Id="rId4" Type="http://schemas.openxmlformats.org/officeDocument/2006/relationships/image" Target="../media/image274.png"/><Relationship Id="rId9" Type="http://schemas.openxmlformats.org/officeDocument/2006/relationships/image" Target="../media/image2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850.png"/><Relationship Id="rId5" Type="http://schemas.microsoft.com/office/2011/relationships/inkAction" Target="../ink/inkAction34.xml"/><Relationship Id="rId4" Type="http://schemas.openxmlformats.org/officeDocument/2006/relationships/image" Target="../media/image28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microsoft.com/office/2011/relationships/inkAction" Target="../ink/inkAction35.xml"/><Relationship Id="rId3" Type="http://schemas.openxmlformats.org/officeDocument/2006/relationships/image" Target="../media/image2860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890.png"/><Relationship Id="rId11" Type="http://schemas.openxmlformats.org/officeDocument/2006/relationships/image" Target="../media/image294.png"/><Relationship Id="rId5" Type="http://schemas.openxmlformats.org/officeDocument/2006/relationships/image" Target="../media/image2880.png"/><Relationship Id="rId10" Type="http://schemas.openxmlformats.org/officeDocument/2006/relationships/image" Target="../media/image293.png"/><Relationship Id="rId4" Type="http://schemas.openxmlformats.org/officeDocument/2006/relationships/image" Target="../media/image2870.png"/><Relationship Id="rId9" Type="http://schemas.openxmlformats.org/officeDocument/2006/relationships/image" Target="../media/image292.png"/><Relationship Id="rId14" Type="http://schemas.openxmlformats.org/officeDocument/2006/relationships/image" Target="../media/image2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300.png"/><Relationship Id="rId12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99.png"/><Relationship Id="rId11" Type="http://schemas.openxmlformats.org/officeDocument/2006/relationships/image" Target="../media/image306.png"/><Relationship Id="rId5" Type="http://schemas.openxmlformats.org/officeDocument/2006/relationships/image" Target="../media/image298.png"/><Relationship Id="rId10" Type="http://schemas.openxmlformats.org/officeDocument/2006/relationships/image" Target="../media/image305.png"/><Relationship Id="rId4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09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35.png"/><Relationship Id="rId5" Type="http://schemas.openxmlformats.org/officeDocument/2006/relationships/image" Target="../media/image112.png"/><Relationship Id="rId10" Type="http://schemas.openxmlformats.org/officeDocument/2006/relationships/image" Target="../media/image139.png"/><Relationship Id="rId4" Type="http://schemas.openxmlformats.org/officeDocument/2006/relationships/image" Target="../media/image110.png"/><Relationship Id="rId9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8" Type="http://schemas.microsoft.com/office/2011/relationships/inkAction" Target="../ink/inkAction37.xml"/><Relationship Id="rId3" Type="http://schemas.openxmlformats.org/officeDocument/2006/relationships/image" Target="../media/image328.png"/><Relationship Id="rId7" Type="http://schemas.openxmlformats.org/officeDocument/2006/relationships/image" Target="../media/image333.png"/><Relationship Id="rId17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8.png"/><Relationship Id="rId1" Type="http://schemas.openxmlformats.org/officeDocument/2006/relationships/tags" Target="../tags/tag7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15" Type="http://schemas.openxmlformats.org/officeDocument/2006/relationships/image" Target="../media/image314.png"/><Relationship Id="rId10" Type="http://schemas.openxmlformats.org/officeDocument/2006/relationships/image" Target="../media/image336.png"/><Relationship Id="rId19" Type="http://schemas.openxmlformats.org/officeDocument/2006/relationships/image" Target="../media/image1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8" Type="http://schemas.openxmlformats.org/officeDocument/2006/relationships/image" Target="../media/image306.png"/><Relationship Id="rId7" Type="http://schemas.openxmlformats.org/officeDocument/2006/relationships/image" Target="../media/image301.png"/><Relationship Id="rId17" Type="http://schemas.openxmlformats.org/officeDocument/2006/relationships/image" Target="../media/image305.png"/><Relationship Id="rId25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9.png"/><Relationship Id="rId1" Type="http://schemas.openxmlformats.org/officeDocument/2006/relationships/tags" Target="../tags/tag73.xml"/><Relationship Id="rId6" Type="http://schemas.openxmlformats.org/officeDocument/2006/relationships/image" Target="../media/image300.png"/><Relationship Id="rId11" Type="http://schemas.openxmlformats.org/officeDocument/2006/relationships/image" Target="../media/image313.png"/><Relationship Id="rId24" Type="http://schemas.microsoft.com/office/2011/relationships/inkAction" Target="../ink/inkAction38.xml"/><Relationship Id="rId5" Type="http://schemas.openxmlformats.org/officeDocument/2006/relationships/image" Target="../media/image299.png"/><Relationship Id="rId15" Type="http://schemas.openxmlformats.org/officeDocument/2006/relationships/image" Target="../media/image314.png"/><Relationship Id="rId23" Type="http://schemas.openxmlformats.org/officeDocument/2006/relationships/image" Target="../media/image3240.png"/><Relationship Id="rId10" Type="http://schemas.openxmlformats.org/officeDocument/2006/relationships/image" Target="../media/image318.png"/><Relationship Id="rId4" Type="http://schemas.openxmlformats.org/officeDocument/2006/relationships/image" Target="../media/image298.png"/><Relationship Id="rId9" Type="http://schemas.openxmlformats.org/officeDocument/2006/relationships/image" Target="../media/image316.png"/><Relationship Id="rId14" Type="http://schemas.openxmlformats.org/officeDocument/2006/relationships/image" Target="../media/image30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28.png"/><Relationship Id="rId7" Type="http://schemas.openxmlformats.org/officeDocument/2006/relationships/image" Target="../media/image334.png"/><Relationship Id="rId12" Type="http://schemas.openxmlformats.org/officeDocument/2006/relationships/image" Target="../media/image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332.png"/><Relationship Id="rId11" Type="http://schemas.openxmlformats.org/officeDocument/2006/relationships/image" Target="../media/image340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3" Type="http://schemas.openxmlformats.org/officeDocument/2006/relationships/image" Target="../media/image342.png"/><Relationship Id="rId21" Type="http://schemas.microsoft.com/office/2011/relationships/inkAction" Target="../ink/inkAction39.xml"/><Relationship Id="rId7" Type="http://schemas.openxmlformats.org/officeDocument/2006/relationships/image" Target="../media/image168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5.png"/><Relationship Id="rId20" Type="http://schemas.openxmlformats.org/officeDocument/2006/relationships/image" Target="../media/image359.png"/><Relationship Id="rId1" Type="http://schemas.openxmlformats.org/officeDocument/2006/relationships/tags" Target="../tags/tag75.xml"/><Relationship Id="rId6" Type="http://schemas.openxmlformats.org/officeDocument/2006/relationships/image" Target="../media/image159.png"/><Relationship Id="rId11" Type="http://schemas.openxmlformats.org/officeDocument/2006/relationships/image" Target="../media/image350.png"/><Relationship Id="rId5" Type="http://schemas.openxmlformats.org/officeDocument/2006/relationships/image" Target="../media/image158.png"/><Relationship Id="rId15" Type="http://schemas.openxmlformats.org/officeDocument/2006/relationships/image" Target="../media/image354.png"/><Relationship Id="rId10" Type="http://schemas.openxmlformats.org/officeDocument/2006/relationships/image" Target="../media/image170.png"/><Relationship Id="rId19" Type="http://schemas.openxmlformats.org/officeDocument/2006/relationships/image" Target="../media/image358.png"/><Relationship Id="rId4" Type="http://schemas.openxmlformats.org/officeDocument/2006/relationships/image" Target="../media/image157.png"/><Relationship Id="rId9" Type="http://schemas.openxmlformats.org/officeDocument/2006/relationships/image" Target="../media/image169.png"/><Relationship Id="rId14" Type="http://schemas.openxmlformats.org/officeDocument/2006/relationships/image" Target="../media/image353.png"/><Relationship Id="rId22" Type="http://schemas.openxmlformats.org/officeDocument/2006/relationships/image" Target="../media/image19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190.png"/><Relationship Id="rId5" Type="http://schemas.openxmlformats.org/officeDocument/2006/relationships/image" Target="../media/image2180.png"/><Relationship Id="rId4" Type="http://schemas.openxmlformats.org/officeDocument/2006/relationships/image" Target="../media/image3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3330.png"/><Relationship Id="rId5" Type="http://schemas.openxmlformats.org/officeDocument/2006/relationships/image" Target="../media/image3320.png"/><Relationship Id="rId4" Type="http://schemas.openxmlformats.org/officeDocument/2006/relationships/image" Target="../media/image33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1.png"/><Relationship Id="rId18" Type="http://schemas.openxmlformats.org/officeDocument/2006/relationships/image" Target="../media/image1551.png"/><Relationship Id="rId3" Type="http://schemas.openxmlformats.org/officeDocument/2006/relationships/image" Target="../media/image1411.png"/><Relationship Id="rId21" Type="http://schemas.openxmlformats.org/officeDocument/2006/relationships/image" Target="../media/image225.png"/><Relationship Id="rId7" Type="http://schemas.openxmlformats.org/officeDocument/2006/relationships/image" Target="../media/image137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24.png"/><Relationship Id="rId1" Type="http://schemas.openxmlformats.org/officeDocument/2006/relationships/tags" Target="../tags/tag79.xml"/><Relationship Id="rId6" Type="http://schemas.openxmlformats.org/officeDocument/2006/relationships/image" Target="../media/image1351.png"/><Relationship Id="rId5" Type="http://schemas.openxmlformats.org/officeDocument/2006/relationships/image" Target="../media/image1381.png"/><Relationship Id="rId10" Type="http://schemas.openxmlformats.org/officeDocument/2006/relationships/image" Target="../media/image1391.png"/><Relationship Id="rId19" Type="http://schemas.openxmlformats.org/officeDocument/2006/relationships/image" Target="../media/image223.png"/><Relationship Id="rId4" Type="http://schemas.openxmlformats.org/officeDocument/2006/relationships/image" Target="../media/image1431.png"/><Relationship Id="rId9" Type="http://schemas.openxmlformats.org/officeDocument/2006/relationships/image" Target="../media/image222.png"/><Relationship Id="rId22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92954" y="1507363"/>
            <a:ext cx="7923287" cy="51691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/>
              <p:nvPr/>
            </p:nvSpPr>
            <p:spPr>
              <a:xfrm>
                <a:off x="245153" y="1386862"/>
                <a:ext cx="7618887" cy="5632311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CA" sz="12000" b="1" i="0" dirty="0"/>
                  <a:t>Waveplates </a:t>
                </a:r>
                <a:r>
                  <a:rPr lang="en-CA" sz="12000" b="1" dirty="0"/>
                  <a:t>&amp; </a:t>
                </a:r>
                <a14:m>
                  <m:oMath xmlns:m="http://schemas.openxmlformats.org/officeDocument/2006/math">
                    <m:r>
                      <a:rPr lang="en-CA" sz="12000" b="1" i="1" dirty="0" smtClean="0">
                        <a:latin typeface="Cambria Math" panose="02040503050406030204" pitchFamily="18" charset="0"/>
                      </a:rPr>
                      <m:t>𝑺𝑼</m:t>
                    </m:r>
                    <m:r>
                      <a:rPr lang="en-CA" sz="1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1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CA" sz="1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12000" b="1" dirty="0"/>
                  <a:t> Matrices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3" y="1386862"/>
                <a:ext cx="7618887" cy="5632311"/>
              </a:xfrm>
              <a:prstGeom prst="rect">
                <a:avLst/>
              </a:prstGeom>
              <a:blipFill>
                <a:blip r:embed="rId3"/>
                <a:stretch>
                  <a:fillRect l="-10703" t="-7243" r="-14137" b="-14486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CD"/>
            </a:solidFill>
            <a:ln w="190500">
              <a:solidFill>
                <a:srgbClr val="0076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1034257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500" b="0" i="0" dirty="0">
                  <a:latin typeface="Impact" panose="020B0806030902050204" pitchFamily="34" charset="0"/>
                </a:rPr>
                <a:t>3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748EC5D-226C-1757-F5F6-8DD7E4DE5000}"/>
              </a:ext>
            </a:extLst>
          </p:cNvPr>
          <p:cNvSpPr/>
          <p:nvPr/>
        </p:nvSpPr>
        <p:spPr>
          <a:xfrm>
            <a:off x="7069140" y="1826727"/>
            <a:ext cx="4934656" cy="482381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FE8BA2EC-04BE-4832-0053-FBDE571CB6D0}"/>
              </a:ext>
            </a:extLst>
          </p:cNvPr>
          <p:cNvGrpSpPr/>
          <p:nvPr/>
        </p:nvGrpSpPr>
        <p:grpSpPr>
          <a:xfrm>
            <a:off x="7275664" y="2034346"/>
            <a:ext cx="4452198" cy="4509344"/>
            <a:chOff x="798943" y="1818077"/>
            <a:chExt cx="4452198" cy="45093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E97A511-6932-316A-FBC0-071367189832}"/>
                </a:ext>
              </a:extLst>
            </p:cNvPr>
            <p:cNvSpPr/>
            <p:nvPr/>
          </p:nvSpPr>
          <p:spPr>
            <a:xfrm>
              <a:off x="798943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F4EEB0-F574-1929-FE26-4CF16FC6A46F}"/>
                </a:ext>
              </a:extLst>
            </p:cNvPr>
            <p:cNvSpPr/>
            <p:nvPr/>
          </p:nvSpPr>
          <p:spPr>
            <a:xfrm>
              <a:off x="811086" y="3112281"/>
              <a:ext cx="4440055" cy="18978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0E8501-F826-C2EE-D684-FB4E2D25FE1D}"/>
                </a:ext>
              </a:extLst>
            </p:cNvPr>
            <p:cNvGrpSpPr/>
            <p:nvPr/>
          </p:nvGrpSpPr>
          <p:grpSpPr>
            <a:xfrm>
              <a:off x="2317415" y="1818077"/>
              <a:ext cx="1410420" cy="4509344"/>
              <a:chOff x="2154702" y="1818077"/>
              <a:chExt cx="1735846" cy="4509344"/>
            </a:xfrm>
          </p:grpSpPr>
          <p:sp>
            <p:nvSpPr>
              <p:cNvPr id="1033" name="Arc 1032">
                <a:extLst>
                  <a:ext uri="{FF2B5EF4-FFF2-40B4-BE49-F238E27FC236}">
                    <a16:creationId xmlns:a16="http://schemas.microsoft.com/office/drawing/2014/main" id="{95446941-C226-1113-14AB-D486062D15FB}"/>
                  </a:ext>
                </a:extLst>
              </p:cNvPr>
              <p:cNvSpPr/>
              <p:nvPr/>
            </p:nvSpPr>
            <p:spPr>
              <a:xfrm>
                <a:off x="2154702" y="1818077"/>
                <a:ext cx="1716938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28" name="Arc 1027">
                <a:extLst>
                  <a:ext uri="{FF2B5EF4-FFF2-40B4-BE49-F238E27FC236}">
                    <a16:creationId xmlns:a16="http://schemas.microsoft.com/office/drawing/2014/main" id="{CFF37481-8253-ADE4-D920-624531B8D2A2}"/>
                  </a:ext>
                </a:extLst>
              </p:cNvPr>
              <p:cNvSpPr/>
              <p:nvPr/>
            </p:nvSpPr>
            <p:spPr>
              <a:xfrm rot="10800000">
                <a:off x="2173610" y="1821910"/>
                <a:ext cx="1716938" cy="4505511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11CF1DF1-C9B1-5521-E977-6760ED9A0DC2}"/>
              </a:ext>
            </a:extLst>
          </p:cNvPr>
          <p:cNvGrpSpPr/>
          <p:nvPr/>
        </p:nvGrpSpPr>
        <p:grpSpPr>
          <a:xfrm>
            <a:off x="11311378" y="3854751"/>
            <a:ext cx="780164" cy="834797"/>
            <a:chOff x="11311378" y="3854751"/>
            <a:chExt cx="780164" cy="834797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658A5CE8-6D92-AE3E-6BD9-10D6354EF577}"/>
                </a:ext>
              </a:extLst>
            </p:cNvPr>
            <p:cNvSpPr/>
            <p:nvPr/>
          </p:nvSpPr>
          <p:spPr>
            <a:xfrm>
              <a:off x="11311378" y="3854751"/>
              <a:ext cx="780164" cy="8347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EB718FE-BB03-103E-9B07-4A5919611EE1}"/>
                </a:ext>
              </a:extLst>
            </p:cNvPr>
            <p:cNvSpPr/>
            <p:nvPr/>
          </p:nvSpPr>
          <p:spPr>
            <a:xfrm>
              <a:off x="11471601" y="4030366"/>
              <a:ext cx="497890" cy="497890"/>
            </a:xfrm>
            <a:prstGeom prst="arc">
              <a:avLst>
                <a:gd name="adj1" fmla="val 2746544"/>
                <a:gd name="adj2" fmla="val 20312518"/>
              </a:avLst>
            </a:prstGeom>
            <a:ln w="571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B710DF6A-7CCF-D968-C0F1-25FD7F49C24D}"/>
              </a:ext>
            </a:extLst>
          </p:cNvPr>
          <p:cNvGrpSpPr/>
          <p:nvPr/>
        </p:nvGrpSpPr>
        <p:grpSpPr>
          <a:xfrm>
            <a:off x="9083649" y="5705305"/>
            <a:ext cx="891550" cy="1184940"/>
            <a:chOff x="9083649" y="5705305"/>
            <a:chExt cx="891550" cy="1184940"/>
          </a:xfrm>
        </p:grpSpPr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C84B590-277C-FAD9-952F-4D7A1BD88454}"/>
                </a:ext>
              </a:extLst>
            </p:cNvPr>
            <p:cNvSpPr/>
            <p:nvPr/>
          </p:nvSpPr>
          <p:spPr>
            <a:xfrm>
              <a:off x="9083649" y="5766473"/>
              <a:ext cx="891550" cy="10066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444635AE-E8A9-F398-D184-F05821F07601}"/>
                    </a:ext>
                  </a:extLst>
                </p:cNvPr>
                <p:cNvSpPr txBox="1"/>
                <p:nvPr/>
              </p:nvSpPr>
              <p:spPr>
                <a:xfrm>
                  <a:off x="9237626" y="5705305"/>
                  <a:ext cx="615034" cy="1184940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↕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444635AE-E8A9-F398-D184-F05821F07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7626" y="5705305"/>
                  <a:ext cx="615034" cy="118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3FFA6339-193D-2EEF-27D6-A4A64644090F}"/>
              </a:ext>
            </a:extLst>
          </p:cNvPr>
          <p:cNvGrpSpPr/>
          <p:nvPr/>
        </p:nvGrpSpPr>
        <p:grpSpPr>
          <a:xfrm>
            <a:off x="6869766" y="3766671"/>
            <a:ext cx="780164" cy="834797"/>
            <a:chOff x="6869766" y="3766671"/>
            <a:chExt cx="780164" cy="834797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8F9DA334-4A40-9E1B-A5C7-CB6A8D54008A}"/>
                </a:ext>
              </a:extLst>
            </p:cNvPr>
            <p:cNvSpPr/>
            <p:nvPr/>
          </p:nvSpPr>
          <p:spPr>
            <a:xfrm>
              <a:off x="6869766" y="3766671"/>
              <a:ext cx="780164" cy="8347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9" name="Arc 1038">
              <a:extLst>
                <a:ext uri="{FF2B5EF4-FFF2-40B4-BE49-F238E27FC236}">
                  <a16:creationId xmlns:a16="http://schemas.microsoft.com/office/drawing/2014/main" id="{2E342CF1-65CA-AC3B-086D-06B04426BECF}"/>
                </a:ext>
              </a:extLst>
            </p:cNvPr>
            <p:cNvSpPr/>
            <p:nvPr/>
          </p:nvSpPr>
          <p:spPr>
            <a:xfrm flipH="1">
              <a:off x="6994896" y="3935022"/>
              <a:ext cx="497890" cy="497890"/>
            </a:xfrm>
            <a:prstGeom prst="arc">
              <a:avLst>
                <a:gd name="adj1" fmla="val 2746544"/>
                <a:gd name="adj2" fmla="val 20312518"/>
              </a:avLst>
            </a:prstGeom>
            <a:ln w="571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9707583-8E37-C007-D4B7-ED7DE56F5432}"/>
              </a:ext>
            </a:extLst>
          </p:cNvPr>
          <p:cNvGrpSpPr/>
          <p:nvPr/>
        </p:nvGrpSpPr>
        <p:grpSpPr>
          <a:xfrm>
            <a:off x="9075255" y="1398593"/>
            <a:ext cx="1024756" cy="1184940"/>
            <a:chOff x="9075255" y="1398593"/>
            <a:chExt cx="1024756" cy="1184940"/>
          </a:xfrm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69892D24-A75C-1BC3-BEB6-110D86056254}"/>
                </a:ext>
              </a:extLst>
            </p:cNvPr>
            <p:cNvSpPr/>
            <p:nvPr/>
          </p:nvSpPr>
          <p:spPr>
            <a:xfrm>
              <a:off x="9075255" y="1570957"/>
              <a:ext cx="1024756" cy="8347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88868429-57DC-454D-8AA8-4AE44F9A523F}"/>
                    </a:ext>
                  </a:extLst>
                </p:cNvPr>
                <p:cNvSpPr txBox="1"/>
                <p:nvPr/>
              </p:nvSpPr>
              <p:spPr>
                <a:xfrm>
                  <a:off x="9131501" y="1398593"/>
                  <a:ext cx="792898" cy="1184940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↔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53" name="TextBox 1052">
                  <a:extLst>
                    <a:ext uri="{FF2B5EF4-FFF2-40B4-BE49-F238E27FC236}">
                      <a16:creationId xmlns:a16="http://schemas.microsoft.com/office/drawing/2014/main" id="{88868429-57DC-454D-8AA8-4AE44F9A5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501" y="1398593"/>
                  <a:ext cx="792898" cy="1184940"/>
                </a:xfrm>
                <a:prstGeom prst="rect">
                  <a:avLst/>
                </a:prstGeom>
                <a:blipFill>
                  <a:blip r:embed="rId5"/>
                  <a:stretch>
                    <a:fillRect r="-3846"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00D2622A-6AE2-FD35-E8D1-32AF800EF9F3}"/>
              </a:ext>
            </a:extLst>
          </p:cNvPr>
          <p:cNvGrpSpPr/>
          <p:nvPr/>
        </p:nvGrpSpPr>
        <p:grpSpPr>
          <a:xfrm>
            <a:off x="8263189" y="2745605"/>
            <a:ext cx="1179611" cy="1233481"/>
            <a:chOff x="8263189" y="2745605"/>
            <a:chExt cx="1179611" cy="1233481"/>
          </a:xfrm>
        </p:grpSpPr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DF8450D8-12DF-A54D-05E9-47608B25EDCA}"/>
                </a:ext>
              </a:extLst>
            </p:cNvPr>
            <p:cNvSpPr/>
            <p:nvPr/>
          </p:nvSpPr>
          <p:spPr>
            <a:xfrm>
              <a:off x="8342829" y="2938851"/>
              <a:ext cx="1024756" cy="834797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85A0FB7A-2F8D-AF60-6D95-E610BEECA745}"/>
                </a:ext>
              </a:extLst>
            </p:cNvPr>
            <p:cNvGrpSpPr/>
            <p:nvPr/>
          </p:nvGrpSpPr>
          <p:grpSpPr>
            <a:xfrm>
              <a:off x="8263189" y="2745605"/>
              <a:ext cx="1179611" cy="1233481"/>
              <a:chOff x="8577514" y="2755130"/>
              <a:chExt cx="1179611" cy="1233481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FFDDE430-E8F6-FED4-6BFF-7A3B07C6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0201" y="2755130"/>
                    <a:ext cx="1066924" cy="1184940"/>
                  </a:xfrm>
                  <a:prstGeom prst="rect">
                    <a:avLst/>
                  </a:prstGeom>
                  <a:grpFill/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FFDDE430-E8F6-FED4-6BFF-7A3B07C667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0201" y="2755130"/>
                    <a:ext cx="1066924" cy="11849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78F0DF6D-3B90-3EA2-DBC4-FE9F03274FAA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8577514" y="2803671"/>
                    <a:ext cx="1066924" cy="1184940"/>
                  </a:xfrm>
                  <a:prstGeom prst="rect">
                    <a:avLst/>
                  </a:prstGeom>
                  <a:grpFill/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↗</m:t>
                          </m:r>
                        </m:oMath>
                      </m:oMathPara>
                    </a14:m>
                    <a:endParaRPr lang="en-CA" sz="6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78F0DF6D-3B90-3EA2-DBC4-FE9F03274F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8577514" y="2803671"/>
                    <a:ext cx="1066924" cy="11849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E7B491B-A308-91E2-4A6A-161FC7DA2386}"/>
              </a:ext>
            </a:extLst>
          </p:cNvPr>
          <p:cNvGrpSpPr/>
          <p:nvPr/>
        </p:nvGrpSpPr>
        <p:grpSpPr>
          <a:xfrm>
            <a:off x="9567524" y="4508601"/>
            <a:ext cx="1172313" cy="1365887"/>
            <a:chOff x="9567524" y="4508601"/>
            <a:chExt cx="1172313" cy="1365887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5BC1CDDC-D180-4972-F251-C0D3AA38A318}"/>
                </a:ext>
              </a:extLst>
            </p:cNvPr>
            <p:cNvSpPr/>
            <p:nvPr/>
          </p:nvSpPr>
          <p:spPr>
            <a:xfrm>
              <a:off x="9634813" y="4762319"/>
              <a:ext cx="1024756" cy="834797"/>
            </a:xfrm>
            <a:prstGeom prst="rect">
              <a:avLst/>
            </a:prstGeom>
            <a:solidFill>
              <a:srgbClr val="FFCCCC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FED2018E-7FC5-78E3-DD72-6102E674396B}"/>
                </a:ext>
              </a:extLst>
            </p:cNvPr>
            <p:cNvGrpSpPr/>
            <p:nvPr/>
          </p:nvGrpSpPr>
          <p:grpSpPr>
            <a:xfrm>
              <a:off x="9567524" y="4508601"/>
              <a:ext cx="1172313" cy="1365887"/>
              <a:chOff x="8024700" y="3870415"/>
              <a:chExt cx="1172313" cy="1365887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8" name="TextBox 1057">
                    <a:extLst>
                      <a:ext uri="{FF2B5EF4-FFF2-40B4-BE49-F238E27FC236}">
                        <a16:creationId xmlns:a16="http://schemas.microsoft.com/office/drawing/2014/main" id="{20B250CF-680D-3B3A-80EB-AFEC5AFA9C06}"/>
                      </a:ext>
                    </a:extLst>
                  </p:cNvPr>
                  <p:cNvSpPr txBox="1"/>
                  <p:nvPr/>
                </p:nvSpPr>
                <p:spPr>
                  <a:xfrm>
                    <a:off x="8130089" y="4051362"/>
                    <a:ext cx="1066924" cy="1184940"/>
                  </a:xfrm>
                  <a:prstGeom prst="rect">
                    <a:avLst/>
                  </a:prstGeom>
                  <a:grpFill/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↘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8" name="TextBox 1057">
                    <a:extLst>
                      <a:ext uri="{FF2B5EF4-FFF2-40B4-BE49-F238E27FC236}">
                        <a16:creationId xmlns:a16="http://schemas.microsoft.com/office/drawing/2014/main" id="{20B250CF-680D-3B3A-80EB-AFEC5AFA9C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0089" y="4051362"/>
                    <a:ext cx="1066924" cy="11849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9" name="TextBox 1058">
                    <a:extLst>
                      <a:ext uri="{FF2B5EF4-FFF2-40B4-BE49-F238E27FC236}">
                        <a16:creationId xmlns:a16="http://schemas.microsoft.com/office/drawing/2014/main" id="{D15E7698-8E99-D886-B4CD-85A017F41C6C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8024700" y="3870415"/>
                    <a:ext cx="1066924" cy="1184940"/>
                  </a:xfrm>
                  <a:prstGeom prst="rect">
                    <a:avLst/>
                  </a:prstGeom>
                  <a:grpFill/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↘</m:t>
                          </m:r>
                        </m:oMath>
                      </m:oMathPara>
                    </a14:m>
                    <a:endParaRPr lang="en-CA" sz="66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9" name="TextBox 1058">
                    <a:extLst>
                      <a:ext uri="{FF2B5EF4-FFF2-40B4-BE49-F238E27FC236}">
                        <a16:creationId xmlns:a16="http://schemas.microsoft.com/office/drawing/2014/main" id="{D15E7698-8E99-D886-B4CD-85A017F41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8024700" y="3870415"/>
                    <a:ext cx="1066924" cy="11849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3299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C31D3914-8AC8-ABBA-F1E7-09FE3A2D4541}"/>
              </a:ext>
            </a:extLst>
          </p:cNvPr>
          <p:cNvGrpSpPr/>
          <p:nvPr/>
        </p:nvGrpSpPr>
        <p:grpSpPr>
          <a:xfrm>
            <a:off x="-1283784" y="5005363"/>
            <a:ext cx="14237784" cy="1499171"/>
            <a:chOff x="756358" y="5005363"/>
            <a:chExt cx="11480289" cy="1499171"/>
          </a:xfrm>
          <a:scene3d>
            <a:camera prst="orthographicFront">
              <a:rot lat="19071288" lon="3040645" rev="19240613"/>
            </a:camera>
            <a:lightRig rig="threePt" dir="t"/>
          </a:scene3d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93D272C-E8D2-B59B-710C-EB108501058A}"/>
                </a:ext>
              </a:extLst>
            </p:cNvPr>
            <p:cNvGrpSpPr/>
            <p:nvPr/>
          </p:nvGrpSpPr>
          <p:grpSpPr>
            <a:xfrm>
              <a:off x="756358" y="5005363"/>
              <a:ext cx="5740143" cy="1499169"/>
              <a:chOff x="756358" y="5005363"/>
              <a:chExt cx="5740143" cy="149916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1134B1-41ED-D45E-C36A-A81ACD09AE9C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3F9B911-63CA-3C88-059D-C96D93B4E6A8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A6AE090-D2EF-9C3B-61AA-572B7E0500B8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0F6D490-876A-9FC8-5C95-FC1878C1810D}"/>
                  </a:ext>
                </a:extLst>
              </p:cNvPr>
              <p:cNvGrpSpPr/>
              <p:nvPr/>
            </p:nvGrpSpPr>
            <p:grpSpPr>
              <a:xfrm>
                <a:off x="3626430" y="5005363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D251873-691B-E65E-1C10-21EA732AFE0F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09FECEC-27A7-32AA-E5BE-4D430B1DC81C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9DE08FD-E42E-DF23-8015-6F868847CC68}"/>
                </a:ext>
              </a:extLst>
            </p:cNvPr>
            <p:cNvGrpSpPr/>
            <p:nvPr/>
          </p:nvGrpSpPr>
          <p:grpSpPr>
            <a:xfrm>
              <a:off x="6496502" y="5005364"/>
              <a:ext cx="5740145" cy="1499170"/>
              <a:chOff x="756358" y="5005364"/>
              <a:chExt cx="5740145" cy="149917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C7FD59B-1982-7C88-9550-61348878FAA0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85C4669-11A8-E5D0-0A0B-FAE3C2F664C7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16027BF-5ECD-7C8F-427D-354729ADA826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80C8F4-A515-E0C4-9067-C1C6CA740F58}"/>
                  </a:ext>
                </a:extLst>
              </p:cNvPr>
              <p:cNvGrpSpPr/>
              <p:nvPr/>
            </p:nvGrpSpPr>
            <p:grpSpPr>
              <a:xfrm>
                <a:off x="3626431" y="5005364"/>
                <a:ext cx="2870072" cy="1499170"/>
                <a:chOff x="752756" y="2833786"/>
                <a:chExt cx="805786" cy="1178083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20893BDD-1770-4662-429D-671B55B740E9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B2F1FA5-29E9-8AC8-3E25-759F6CAFFD00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7A5568-DB56-571E-15E2-653CB8FD9066}"/>
              </a:ext>
            </a:extLst>
          </p:cNvPr>
          <p:cNvSpPr txBox="1"/>
          <p:nvPr/>
        </p:nvSpPr>
        <p:spPr>
          <a:xfrm>
            <a:off x="96806" y="72570"/>
            <a:ext cx="11911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u="sng" dirty="0"/>
              <a:t>Birefringent Crystal</a:t>
            </a:r>
            <a:r>
              <a:rPr lang="en-CA" sz="4400" dirty="0"/>
              <a:t>: phase change is different in horizontal and vertical directions.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A94C0F-633D-0598-B62D-0BD20F3E64D0}"/>
              </a:ext>
            </a:extLst>
          </p:cNvPr>
          <p:cNvGrpSpPr/>
          <p:nvPr/>
        </p:nvGrpSpPr>
        <p:grpSpPr>
          <a:xfrm>
            <a:off x="352253" y="2301313"/>
            <a:ext cx="11071794" cy="1519482"/>
            <a:chOff x="352253" y="2301313"/>
            <a:chExt cx="11071794" cy="15194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7CBBDB4-DC46-AF0A-5CB6-93A7395A2DCF}"/>
                </a:ext>
              </a:extLst>
            </p:cNvPr>
            <p:cNvGrpSpPr/>
            <p:nvPr/>
          </p:nvGrpSpPr>
          <p:grpSpPr>
            <a:xfrm>
              <a:off x="352253" y="2301313"/>
              <a:ext cx="2870071" cy="1499168"/>
              <a:chOff x="752756" y="2833787"/>
              <a:chExt cx="805786" cy="117808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A66CDB0-946C-89E1-CA77-7805AF206A86}"/>
                  </a:ext>
                </a:extLst>
              </p:cNvPr>
              <p:cNvSpPr/>
              <p:nvPr/>
            </p:nvSpPr>
            <p:spPr>
              <a:xfrm>
                <a:off x="1155649" y="2833788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3B60111-3D2E-EF69-EE98-D68BF126D945}"/>
                  </a:ext>
                </a:extLst>
              </p:cNvPr>
              <p:cNvSpPr/>
              <p:nvPr/>
            </p:nvSpPr>
            <p:spPr>
              <a:xfrm>
                <a:off x="752756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49AC063-143F-B207-EF50-80E79B86B2C4}"/>
                </a:ext>
              </a:extLst>
            </p:cNvPr>
            <p:cNvGrpSpPr/>
            <p:nvPr/>
          </p:nvGrpSpPr>
          <p:grpSpPr>
            <a:xfrm>
              <a:off x="8557581" y="2313773"/>
              <a:ext cx="2866466" cy="1507022"/>
              <a:chOff x="1558541" y="2832973"/>
              <a:chExt cx="804774" cy="1184254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3DC55CB-E1F9-36A9-8A02-975AD052C3DB}"/>
                  </a:ext>
                </a:extLst>
              </p:cNvPr>
              <p:cNvSpPr/>
              <p:nvPr/>
            </p:nvSpPr>
            <p:spPr>
              <a:xfrm>
                <a:off x="1558541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63BA18E-6965-2952-2A88-DE29AA05B1C0}"/>
                  </a:ext>
                </a:extLst>
              </p:cNvPr>
              <p:cNvGrpSpPr/>
              <p:nvPr/>
            </p:nvGrpSpPr>
            <p:grpSpPr>
              <a:xfrm>
                <a:off x="1959411" y="2832973"/>
                <a:ext cx="403904" cy="1184254"/>
                <a:chOff x="1094565" y="2736164"/>
                <a:chExt cx="2898125" cy="13929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4FBB970-822E-5D70-F8E6-4431D5F8B79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CFFB7C4-0C9D-B0BA-816F-ADC585E67A9B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A5F7813-640F-9C72-5C59-5692AD1B894D}"/>
                </a:ext>
              </a:extLst>
            </p:cNvPr>
            <p:cNvGrpSpPr/>
            <p:nvPr/>
          </p:nvGrpSpPr>
          <p:grpSpPr>
            <a:xfrm>
              <a:off x="3215118" y="2305917"/>
              <a:ext cx="5346065" cy="1507022"/>
              <a:chOff x="1558541" y="2832973"/>
              <a:chExt cx="804774" cy="1184254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709F8F0-62B1-0BB7-7F30-6DE71C6490DD}"/>
                  </a:ext>
                </a:extLst>
              </p:cNvPr>
              <p:cNvSpPr/>
              <p:nvPr/>
            </p:nvSpPr>
            <p:spPr>
              <a:xfrm>
                <a:off x="1558541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5D29076-BC64-5078-560C-D8521CFEBAAB}"/>
                  </a:ext>
                </a:extLst>
              </p:cNvPr>
              <p:cNvGrpSpPr/>
              <p:nvPr/>
            </p:nvGrpSpPr>
            <p:grpSpPr>
              <a:xfrm>
                <a:off x="1959411" y="2832973"/>
                <a:ext cx="403904" cy="1184254"/>
                <a:chOff x="1094565" y="2736164"/>
                <a:chExt cx="2898125" cy="1392931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969C64F-6167-28AD-46BA-34A1070490A3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D921B33-6D45-A424-BBA7-FAB0AA8A8284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D65B7E4-73FA-0C99-4A61-116DDB019568}"/>
              </a:ext>
            </a:extLst>
          </p:cNvPr>
          <p:cNvSpPr/>
          <p:nvPr/>
        </p:nvSpPr>
        <p:spPr>
          <a:xfrm>
            <a:off x="3166835" y="2074589"/>
            <a:ext cx="5394347" cy="4616497"/>
          </a:xfrm>
          <a:prstGeom prst="rect">
            <a:avLst/>
          </a:prstGeom>
          <a:solidFill>
            <a:srgbClr val="00B0F0">
              <a:alpha val="30000"/>
            </a:srgb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74A226-1CE4-D00D-C8E7-2B1BEF6C9B61}"/>
                  </a:ext>
                </a:extLst>
              </p:cNvPr>
              <p:cNvSpPr txBox="1"/>
              <p:nvPr/>
            </p:nvSpPr>
            <p:spPr>
              <a:xfrm>
                <a:off x="-13555" y="3778299"/>
                <a:ext cx="21041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Vertical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↕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74A226-1CE4-D00D-C8E7-2B1BEF6C9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55" y="3778299"/>
                <a:ext cx="2104166" cy="707886"/>
              </a:xfrm>
              <a:prstGeom prst="rect">
                <a:avLst/>
              </a:prstGeom>
              <a:blipFill>
                <a:blip r:embed="rId3"/>
                <a:stretch>
                  <a:fillRect l="-10435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C6F79E5-32DC-257E-DED4-D2B51F90662D}"/>
              </a:ext>
            </a:extLst>
          </p:cNvPr>
          <p:cNvGrpSpPr/>
          <p:nvPr/>
        </p:nvGrpSpPr>
        <p:grpSpPr>
          <a:xfrm>
            <a:off x="-13555" y="6076811"/>
            <a:ext cx="2879140" cy="781664"/>
            <a:chOff x="-13555" y="6076811"/>
            <a:chExt cx="2879140" cy="781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2BF9C42-79B7-9F66-7B29-4D97A32570B5}"/>
                    </a:ext>
                  </a:extLst>
                </p:cNvPr>
                <p:cNvSpPr txBox="1"/>
                <p:nvPr/>
              </p:nvSpPr>
              <p:spPr>
                <a:xfrm>
                  <a:off x="-13555" y="6150589"/>
                  <a:ext cx="27752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Horizontal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↙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2BF9C42-79B7-9F66-7B29-4D97A3257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55" y="6150589"/>
                  <a:ext cx="2775247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7912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DE03505-3DC1-6449-F5B5-C0C1787A6ADB}"/>
                    </a:ext>
                  </a:extLst>
                </p:cNvPr>
                <p:cNvSpPr txBox="1"/>
                <p:nvPr/>
              </p:nvSpPr>
              <p:spPr>
                <a:xfrm>
                  <a:off x="2230476" y="6076811"/>
                  <a:ext cx="6351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DE03505-3DC1-6449-F5B5-C0C1787A6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476" y="6076811"/>
                  <a:ext cx="6351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62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65">
        <p:fade/>
      </p:transition>
    </mc:Choice>
    <mc:Fallback xmlns="">
      <p:transition spd="med" advTm="137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F323C6-931F-6591-5814-FE6D68D48FA0}"/>
                  </a:ext>
                </a:extLst>
              </p:cNvPr>
              <p:cNvSpPr txBox="1"/>
              <p:nvPr/>
            </p:nvSpPr>
            <p:spPr>
              <a:xfrm>
                <a:off x="-13555" y="3778299"/>
                <a:ext cx="21041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Vertical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↕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F323C6-931F-6591-5814-FE6D68D48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55" y="3778299"/>
                <a:ext cx="2104166" cy="707886"/>
              </a:xfrm>
              <a:prstGeom prst="rect">
                <a:avLst/>
              </a:prstGeom>
              <a:blipFill>
                <a:blip r:embed="rId3"/>
                <a:stretch>
                  <a:fillRect l="-10435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5B8822B-E64C-1D6C-34B4-C0282DDF35D5}"/>
              </a:ext>
            </a:extLst>
          </p:cNvPr>
          <p:cNvGrpSpPr/>
          <p:nvPr/>
        </p:nvGrpSpPr>
        <p:grpSpPr>
          <a:xfrm>
            <a:off x="-13555" y="6076811"/>
            <a:ext cx="2879140" cy="781664"/>
            <a:chOff x="-13555" y="6076811"/>
            <a:chExt cx="2879140" cy="781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66D64F-E208-53B3-CAA6-FB3B230251D7}"/>
                    </a:ext>
                  </a:extLst>
                </p:cNvPr>
                <p:cNvSpPr txBox="1"/>
                <p:nvPr/>
              </p:nvSpPr>
              <p:spPr>
                <a:xfrm>
                  <a:off x="-13555" y="6150589"/>
                  <a:ext cx="277524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000" dirty="0"/>
                    <a:t>Horizontal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↙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66D64F-E208-53B3-CAA6-FB3B23025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555" y="6150589"/>
                  <a:ext cx="2775247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7912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59A79B-21F4-D12A-668B-5D419D214CAE}"/>
                    </a:ext>
                  </a:extLst>
                </p:cNvPr>
                <p:cNvSpPr txBox="1"/>
                <p:nvPr/>
              </p:nvSpPr>
              <p:spPr>
                <a:xfrm>
                  <a:off x="2230476" y="6076811"/>
                  <a:ext cx="6351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59A79B-21F4-D12A-668B-5D419D214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476" y="6076811"/>
                  <a:ext cx="63510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31D3914-8AC8-ABBA-F1E7-09FE3A2D4541}"/>
              </a:ext>
            </a:extLst>
          </p:cNvPr>
          <p:cNvGrpSpPr/>
          <p:nvPr/>
        </p:nvGrpSpPr>
        <p:grpSpPr>
          <a:xfrm>
            <a:off x="-1283784" y="5005363"/>
            <a:ext cx="14237784" cy="1499171"/>
            <a:chOff x="756358" y="5005363"/>
            <a:chExt cx="11480289" cy="1499171"/>
          </a:xfrm>
          <a:scene3d>
            <a:camera prst="orthographicFront">
              <a:rot lat="19071288" lon="3040645" rev="19240613"/>
            </a:camera>
            <a:lightRig rig="threePt" dir="t"/>
          </a:scene3d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93D272C-E8D2-B59B-710C-EB108501058A}"/>
                </a:ext>
              </a:extLst>
            </p:cNvPr>
            <p:cNvGrpSpPr/>
            <p:nvPr/>
          </p:nvGrpSpPr>
          <p:grpSpPr>
            <a:xfrm>
              <a:off x="756358" y="5005363"/>
              <a:ext cx="5740143" cy="1499169"/>
              <a:chOff x="756358" y="5005363"/>
              <a:chExt cx="5740143" cy="149916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1134B1-41ED-D45E-C36A-A81ACD09AE9C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3F9B911-63CA-3C88-059D-C96D93B4E6A8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A6AE090-D2EF-9C3B-61AA-572B7E0500B8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0F6D490-876A-9FC8-5C95-FC1878C1810D}"/>
                  </a:ext>
                </a:extLst>
              </p:cNvPr>
              <p:cNvGrpSpPr/>
              <p:nvPr/>
            </p:nvGrpSpPr>
            <p:grpSpPr>
              <a:xfrm>
                <a:off x="3626430" y="5005363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D251873-691B-E65E-1C10-21EA732AFE0F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09FECEC-27A7-32AA-E5BE-4D430B1DC81C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9DE08FD-E42E-DF23-8015-6F868847CC68}"/>
                </a:ext>
              </a:extLst>
            </p:cNvPr>
            <p:cNvGrpSpPr/>
            <p:nvPr/>
          </p:nvGrpSpPr>
          <p:grpSpPr>
            <a:xfrm>
              <a:off x="6496502" y="5005364"/>
              <a:ext cx="5740145" cy="1499170"/>
              <a:chOff x="756358" y="5005364"/>
              <a:chExt cx="5740145" cy="149917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C7FD59B-1982-7C88-9550-61348878FAA0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85C4669-11A8-E5D0-0A0B-FAE3C2F664C7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16027BF-5ECD-7C8F-427D-354729ADA826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80C8F4-A515-E0C4-9067-C1C6CA740F58}"/>
                  </a:ext>
                </a:extLst>
              </p:cNvPr>
              <p:cNvGrpSpPr/>
              <p:nvPr/>
            </p:nvGrpSpPr>
            <p:grpSpPr>
              <a:xfrm>
                <a:off x="3626431" y="5005364"/>
                <a:ext cx="2870072" cy="1499170"/>
                <a:chOff x="752756" y="2833786"/>
                <a:chExt cx="805786" cy="1178083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20893BDD-1770-4662-429D-671B55B740E9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B2F1FA5-29E9-8AC8-3E25-759F6CAFFD00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7A5568-DB56-571E-15E2-653CB8FD9066}"/>
              </a:ext>
            </a:extLst>
          </p:cNvPr>
          <p:cNvSpPr txBox="1"/>
          <p:nvPr/>
        </p:nvSpPr>
        <p:spPr>
          <a:xfrm>
            <a:off x="96806" y="72570"/>
            <a:ext cx="11911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u="sng" dirty="0"/>
              <a:t>Birefringent Crystal</a:t>
            </a:r>
            <a:r>
              <a:rPr lang="en-CA" sz="4400" dirty="0"/>
              <a:t>: phase change is different in horizontal and vertical directions.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A94C0F-633D-0598-B62D-0BD20F3E64D0}"/>
              </a:ext>
            </a:extLst>
          </p:cNvPr>
          <p:cNvGrpSpPr/>
          <p:nvPr/>
        </p:nvGrpSpPr>
        <p:grpSpPr>
          <a:xfrm>
            <a:off x="352253" y="2301313"/>
            <a:ext cx="11071794" cy="1519482"/>
            <a:chOff x="352253" y="2301313"/>
            <a:chExt cx="11071794" cy="151948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7CBBDB4-DC46-AF0A-5CB6-93A7395A2DCF}"/>
                </a:ext>
              </a:extLst>
            </p:cNvPr>
            <p:cNvGrpSpPr/>
            <p:nvPr/>
          </p:nvGrpSpPr>
          <p:grpSpPr>
            <a:xfrm>
              <a:off x="352253" y="2301313"/>
              <a:ext cx="2870071" cy="1499168"/>
              <a:chOff x="752756" y="2833787"/>
              <a:chExt cx="805786" cy="117808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A66CDB0-946C-89E1-CA77-7805AF206A86}"/>
                  </a:ext>
                </a:extLst>
              </p:cNvPr>
              <p:cNvSpPr/>
              <p:nvPr/>
            </p:nvSpPr>
            <p:spPr>
              <a:xfrm>
                <a:off x="1155649" y="2833788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3B60111-3D2E-EF69-EE98-D68BF126D945}"/>
                  </a:ext>
                </a:extLst>
              </p:cNvPr>
              <p:cNvSpPr/>
              <p:nvPr/>
            </p:nvSpPr>
            <p:spPr>
              <a:xfrm>
                <a:off x="752756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49AC063-143F-B207-EF50-80E79B86B2C4}"/>
                </a:ext>
              </a:extLst>
            </p:cNvPr>
            <p:cNvGrpSpPr/>
            <p:nvPr/>
          </p:nvGrpSpPr>
          <p:grpSpPr>
            <a:xfrm>
              <a:off x="8557581" y="2313773"/>
              <a:ext cx="2866466" cy="1507022"/>
              <a:chOff x="1558541" y="2832973"/>
              <a:chExt cx="804774" cy="1184254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3DC55CB-E1F9-36A9-8A02-975AD052C3DB}"/>
                  </a:ext>
                </a:extLst>
              </p:cNvPr>
              <p:cNvSpPr/>
              <p:nvPr/>
            </p:nvSpPr>
            <p:spPr>
              <a:xfrm>
                <a:off x="1558541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63BA18E-6965-2952-2A88-DE29AA05B1C0}"/>
                  </a:ext>
                </a:extLst>
              </p:cNvPr>
              <p:cNvGrpSpPr/>
              <p:nvPr/>
            </p:nvGrpSpPr>
            <p:grpSpPr>
              <a:xfrm>
                <a:off x="1959411" y="2832973"/>
                <a:ext cx="403904" cy="1184254"/>
                <a:chOff x="1094565" y="2736164"/>
                <a:chExt cx="2898125" cy="13929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4FBB970-822E-5D70-F8E6-4431D5F8B79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CFFB7C4-0C9D-B0BA-816F-ADC585E67A9B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A5F7813-640F-9C72-5C59-5692AD1B894D}"/>
                </a:ext>
              </a:extLst>
            </p:cNvPr>
            <p:cNvGrpSpPr/>
            <p:nvPr/>
          </p:nvGrpSpPr>
          <p:grpSpPr>
            <a:xfrm>
              <a:off x="3215118" y="2305917"/>
              <a:ext cx="5346065" cy="1507022"/>
              <a:chOff x="1558541" y="2832973"/>
              <a:chExt cx="804774" cy="1184254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709F8F0-62B1-0BB7-7F30-6DE71C6490DD}"/>
                  </a:ext>
                </a:extLst>
              </p:cNvPr>
              <p:cNvSpPr/>
              <p:nvPr/>
            </p:nvSpPr>
            <p:spPr>
              <a:xfrm>
                <a:off x="1558541" y="2833787"/>
                <a:ext cx="402893" cy="117808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5D29076-BC64-5078-560C-D8521CFEBAAB}"/>
                  </a:ext>
                </a:extLst>
              </p:cNvPr>
              <p:cNvGrpSpPr/>
              <p:nvPr/>
            </p:nvGrpSpPr>
            <p:grpSpPr>
              <a:xfrm>
                <a:off x="1959411" y="2832973"/>
                <a:ext cx="403904" cy="1184254"/>
                <a:chOff x="1094565" y="2736164"/>
                <a:chExt cx="2898125" cy="1392931"/>
              </a:xfrm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969C64F-6167-28AD-46BA-34A1070490A3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D921B33-6D45-A424-BBA7-FAB0AA8A8284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D65B7E4-73FA-0C99-4A61-116DDB019568}"/>
              </a:ext>
            </a:extLst>
          </p:cNvPr>
          <p:cNvSpPr/>
          <p:nvPr/>
        </p:nvSpPr>
        <p:spPr>
          <a:xfrm>
            <a:off x="3166835" y="2074589"/>
            <a:ext cx="5394347" cy="4616497"/>
          </a:xfrm>
          <a:prstGeom prst="rect">
            <a:avLst/>
          </a:prstGeom>
          <a:solidFill>
            <a:srgbClr val="00B0F0">
              <a:alpha val="30000"/>
            </a:srgb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2F052-2695-6590-30D6-2A83E0130B01}"/>
              </a:ext>
            </a:extLst>
          </p:cNvPr>
          <p:cNvSpPr/>
          <p:nvPr/>
        </p:nvSpPr>
        <p:spPr>
          <a:xfrm>
            <a:off x="0" y="1797868"/>
            <a:ext cx="12051651" cy="501659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EF4039-1A01-13AB-E660-CF0E51AF883E}"/>
              </a:ext>
            </a:extLst>
          </p:cNvPr>
          <p:cNvGrpSpPr/>
          <p:nvPr/>
        </p:nvGrpSpPr>
        <p:grpSpPr>
          <a:xfrm>
            <a:off x="8758610" y="2074589"/>
            <a:ext cx="884671" cy="4444455"/>
            <a:chOff x="8758610" y="2074589"/>
            <a:chExt cx="884671" cy="44444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B91480-9A83-45A9-5A10-F86EC94FC4CC}"/>
                </a:ext>
              </a:extLst>
            </p:cNvPr>
            <p:cNvGrpSpPr/>
            <p:nvPr/>
          </p:nvGrpSpPr>
          <p:grpSpPr>
            <a:xfrm>
              <a:off x="8906738" y="2074589"/>
              <a:ext cx="580426" cy="4444455"/>
              <a:chOff x="8906738" y="1268361"/>
              <a:chExt cx="580426" cy="5589639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8CF2695-D40B-4955-1A80-2E342D38F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6738" y="1268361"/>
                <a:ext cx="0" cy="2736429"/>
              </a:xfrm>
              <a:prstGeom prst="line">
                <a:avLst/>
              </a:prstGeom>
              <a:ln w="508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61E2BF9-466F-4EDE-1C1D-1E3C862A53F6}"/>
                  </a:ext>
                </a:extLst>
              </p:cNvPr>
              <p:cNvCxnSpPr/>
              <p:nvPr/>
            </p:nvCxnSpPr>
            <p:spPr>
              <a:xfrm>
                <a:off x="9487164" y="1268361"/>
                <a:ext cx="0" cy="5589639"/>
              </a:xfrm>
              <a:prstGeom prst="line">
                <a:avLst/>
              </a:prstGeom>
              <a:ln w="508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4253CE-6628-B02D-73DE-1CEC04D54699}"/>
                </a:ext>
              </a:extLst>
            </p:cNvPr>
            <p:cNvSpPr/>
            <p:nvPr/>
          </p:nvSpPr>
          <p:spPr>
            <a:xfrm>
              <a:off x="8758610" y="219661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2AB1B3-AABC-0891-6EAD-4E946BBE1837}"/>
                </a:ext>
              </a:extLst>
            </p:cNvPr>
            <p:cNvSpPr/>
            <p:nvPr/>
          </p:nvSpPr>
          <p:spPr>
            <a:xfrm>
              <a:off x="9331047" y="517603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037BE-8924-C2D5-076C-7EBF1455FB3C}"/>
              </a:ext>
            </a:extLst>
          </p:cNvPr>
          <p:cNvGrpSpPr/>
          <p:nvPr/>
        </p:nvGrpSpPr>
        <p:grpSpPr>
          <a:xfrm>
            <a:off x="8425935" y="920705"/>
            <a:ext cx="3422908" cy="1084178"/>
            <a:chOff x="8425935" y="920705"/>
            <a:chExt cx="3422908" cy="10841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C8B6DC-07A2-47C7-35CD-21C27389AA0E}"/>
                </a:ext>
              </a:extLst>
            </p:cNvPr>
            <p:cNvSpPr txBox="1"/>
            <p:nvPr/>
          </p:nvSpPr>
          <p:spPr>
            <a:xfrm>
              <a:off x="8425935" y="920705"/>
              <a:ext cx="3422908" cy="7694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phase change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41ADA03-74CE-C5FA-B2F6-611BC5956715}"/>
                </a:ext>
              </a:extLst>
            </p:cNvPr>
            <p:cNvSpPr/>
            <p:nvPr/>
          </p:nvSpPr>
          <p:spPr>
            <a:xfrm rot="5400000">
              <a:off x="9063892" y="1581614"/>
              <a:ext cx="252372" cy="594165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54D07C-8661-6B4E-16DA-7230DDBC7D7A}"/>
              </a:ext>
            </a:extLst>
          </p:cNvPr>
          <p:cNvSpPr txBox="1"/>
          <p:nvPr/>
        </p:nvSpPr>
        <p:spPr>
          <a:xfrm>
            <a:off x="238352" y="1541619"/>
            <a:ext cx="1590843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/>
              <a:t>aligned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5B35B-A8F6-514E-5083-BBA93F519A2E}"/>
              </a:ext>
            </a:extLst>
          </p:cNvPr>
          <p:cNvGrpSpPr/>
          <p:nvPr/>
        </p:nvGrpSpPr>
        <p:grpSpPr>
          <a:xfrm>
            <a:off x="2005699" y="2004883"/>
            <a:ext cx="312234" cy="4444455"/>
            <a:chOff x="2005699" y="2004883"/>
            <a:chExt cx="312234" cy="444445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4240AB-4011-4509-64E8-34B40843A089}"/>
                </a:ext>
              </a:extLst>
            </p:cNvPr>
            <p:cNvCxnSpPr/>
            <p:nvPr/>
          </p:nvCxnSpPr>
          <p:spPr>
            <a:xfrm>
              <a:off x="2161624" y="2004883"/>
              <a:ext cx="0" cy="4444455"/>
            </a:xfrm>
            <a:prstGeom prst="line">
              <a:avLst/>
            </a:prstGeom>
            <a:ln w="508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89BD67-C6F1-3FA8-058E-A219A03BB000}"/>
                </a:ext>
              </a:extLst>
            </p:cNvPr>
            <p:cNvSpPr/>
            <p:nvPr/>
          </p:nvSpPr>
          <p:spPr>
            <a:xfrm>
              <a:off x="2005699" y="219661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4C1BD5-C430-58D3-B9F4-59DF98D6274B}"/>
                </a:ext>
              </a:extLst>
            </p:cNvPr>
            <p:cNvSpPr/>
            <p:nvPr/>
          </p:nvSpPr>
          <p:spPr>
            <a:xfrm>
              <a:off x="2005699" y="516811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805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83">
        <p:fade/>
      </p:transition>
    </mc:Choice>
    <mc:Fallback xmlns="">
      <p:transition spd="med" advTm="11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0935211"/>
                  </p:ext>
                </p:extLst>
              </p:nvPr>
            </p:nvGraphicFramePr>
            <p:xfrm>
              <a:off x="910795" y="965983"/>
              <a:ext cx="3548202" cy="364332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8202" cy="364332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795" y="965983"/>
                <a:ext cx="3548202" cy="3643327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FE537E-CAD9-1BB1-7D93-55A926AF2823}"/>
              </a:ext>
            </a:extLst>
          </p:cNvPr>
          <p:cNvGrpSpPr/>
          <p:nvPr/>
        </p:nvGrpSpPr>
        <p:grpSpPr>
          <a:xfrm>
            <a:off x="2940695" y="-222856"/>
            <a:ext cx="6979886" cy="2493802"/>
            <a:chOff x="2940695" y="-222856"/>
            <a:chExt cx="6979886" cy="2493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386EDB-8D35-453D-3EDB-ACA4E8945ED3}"/>
                </a:ext>
              </a:extLst>
            </p:cNvPr>
            <p:cNvGrpSpPr/>
            <p:nvPr/>
          </p:nvGrpSpPr>
          <p:grpSpPr>
            <a:xfrm>
              <a:off x="3814317" y="118677"/>
              <a:ext cx="3808355" cy="1446550"/>
              <a:chOff x="3814317" y="118677"/>
              <a:chExt cx="3808355" cy="1446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465569-C3A2-2EB1-BBB8-8DABBAE0C837}"/>
                  </a:ext>
                </a:extLst>
              </p:cNvPr>
              <p:cNvSpPr txBox="1"/>
              <p:nvPr/>
            </p:nvSpPr>
            <p:spPr>
              <a:xfrm>
                <a:off x="3814317" y="118677"/>
                <a:ext cx="297811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Diagonal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552215D-40A6-E9E8-93CC-D0AB6A6089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84885" y="163602"/>
                    <a:ext cx="837787" cy="13347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a14:m>
                    <a:r>
                      <a:rPr lang="en-CA" sz="7200" dirty="0"/>
                      <a:t>    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552215D-40A6-E9E8-93CC-D0AB6A6089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4885" y="163602"/>
                    <a:ext cx="837787" cy="13347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F51D6F-F431-E98D-8EBF-B32AC70275C2}"/>
                </a:ext>
              </a:extLst>
            </p:cNvPr>
            <p:cNvGrpSpPr/>
            <p:nvPr/>
          </p:nvGrpSpPr>
          <p:grpSpPr>
            <a:xfrm>
              <a:off x="7817481" y="-222856"/>
              <a:ext cx="2103100" cy="2084036"/>
              <a:chOff x="12666471" y="5073819"/>
              <a:chExt cx="3949128" cy="39133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3BBC39-8395-5930-5544-DBE1FCB8A341}"/>
                  </a:ext>
                </a:extLst>
              </p:cNvPr>
              <p:cNvGrpSpPr/>
              <p:nvPr/>
            </p:nvGrpSpPr>
            <p:grpSpPr>
              <a:xfrm>
                <a:off x="12666471" y="5073819"/>
                <a:ext cx="3949128" cy="3913328"/>
                <a:chOff x="786498" y="1329499"/>
                <a:chExt cx="3305387" cy="327542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5E250A5-5D4D-90A3-30A1-FFD37511507C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57ED976-3AD6-18B3-91DC-2385F20CF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EC3277D2-F054-09A0-7910-42E6D653C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EC1554F-CD0E-8949-50C2-3169BD62A508}"/>
                  </a:ext>
                </a:extLst>
              </p:cNvPr>
              <p:cNvCxnSpPr>
                <a:cxnSpLocks/>
                <a:stCxn id="12" idx="7"/>
                <a:endCxn id="12" idx="3"/>
              </p:cNvCxnSpPr>
              <p:nvPr/>
            </p:nvCxnSpPr>
            <p:spPr>
              <a:xfrm flipH="1">
                <a:off x="13106660" y="6421547"/>
                <a:ext cx="2125415" cy="2125412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A81082-E943-1D9A-CB41-E628E3DFF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0695" y="1519645"/>
              <a:ext cx="1475066" cy="75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C9DCA9-2C04-7BA4-24D8-8CBB662C0405}"/>
              </a:ext>
            </a:extLst>
          </p:cNvPr>
          <p:cNvGrpSpPr/>
          <p:nvPr/>
        </p:nvGrpSpPr>
        <p:grpSpPr>
          <a:xfrm>
            <a:off x="5753511" y="2110564"/>
            <a:ext cx="4076654" cy="1446550"/>
            <a:chOff x="5661780" y="2117897"/>
            <a:chExt cx="4076654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575D99-86FE-1B4D-87D3-B78A0532855D}"/>
                </a:ext>
              </a:extLst>
            </p:cNvPr>
            <p:cNvSpPr txBox="1"/>
            <p:nvPr/>
          </p:nvSpPr>
          <p:spPr>
            <a:xfrm>
              <a:off x="6439218" y="2117897"/>
              <a:ext cx="32992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solidFill>
                    <a:srgbClr val="0070C0"/>
                  </a:solidFill>
                </a:rPr>
                <a:t>Bi-refringent</a:t>
              </a:r>
            </a:p>
            <a:p>
              <a:pPr algn="ctr"/>
              <a:r>
                <a:rPr lang="en-GB" sz="4400" b="1" dirty="0">
                  <a:solidFill>
                    <a:srgbClr val="0070C0"/>
                  </a:solidFill>
                </a:rPr>
                <a:t>Crystal</a:t>
              </a:r>
              <a:endParaRPr lang="en-CA" sz="4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D116D2-9A5A-2FDB-3C71-5549E7E1A91D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661780" y="2841172"/>
              <a:ext cx="777438" cy="37006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36CA19-15C7-C651-6326-9839AF746347}"/>
              </a:ext>
            </a:extLst>
          </p:cNvPr>
          <p:cNvGrpSpPr/>
          <p:nvPr/>
        </p:nvGrpSpPr>
        <p:grpSpPr>
          <a:xfrm>
            <a:off x="5785312" y="3892928"/>
            <a:ext cx="6317750" cy="2854023"/>
            <a:chOff x="5785312" y="3892928"/>
            <a:chExt cx="6317750" cy="285402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FA2E9F3-5423-CAE8-727F-9398B3CA43B0}"/>
                </a:ext>
              </a:extLst>
            </p:cNvPr>
            <p:cNvGrpSpPr/>
            <p:nvPr/>
          </p:nvGrpSpPr>
          <p:grpSpPr>
            <a:xfrm>
              <a:off x="7375602" y="3892928"/>
              <a:ext cx="3770472" cy="1446550"/>
              <a:chOff x="6974721" y="3942977"/>
              <a:chExt cx="3770472" cy="144655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6216D3-A01E-125A-2CCF-48E627C31257}"/>
                  </a:ext>
                </a:extLst>
              </p:cNvPr>
              <p:cNvSpPr txBox="1"/>
              <p:nvPr/>
            </p:nvSpPr>
            <p:spPr>
              <a:xfrm>
                <a:off x="6974721" y="3942977"/>
                <a:ext cx="296461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Left Circular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8BFD7DD-5682-C604-493A-897A79FC61D7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506" y="3965122"/>
                    <a:ext cx="867687" cy="13347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a14:m>
                    <a:r>
                      <a:rPr lang="en-CA" sz="7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88BFD7DD-5682-C604-493A-897A79FC61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7506" y="3965122"/>
                    <a:ext cx="867687" cy="13347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2C84512-A898-EE18-6A25-4ADA3E696ECD}"/>
                </a:ext>
              </a:extLst>
            </p:cNvPr>
            <p:cNvCxnSpPr>
              <a:cxnSpLocks/>
              <a:stCxn id="82" idx="1"/>
            </p:cNvCxnSpPr>
            <p:nvPr/>
          </p:nvCxnSpPr>
          <p:spPr>
            <a:xfrm flipH="1" flipV="1">
              <a:off x="5785312" y="4330158"/>
              <a:ext cx="1590290" cy="2860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F568C68-1041-0F56-ED4D-81F9F561A7BA}"/>
                </a:ext>
              </a:extLst>
            </p:cNvPr>
            <p:cNvGrpSpPr/>
            <p:nvPr/>
          </p:nvGrpSpPr>
          <p:grpSpPr>
            <a:xfrm>
              <a:off x="10083501" y="4669055"/>
              <a:ext cx="2019561" cy="2077896"/>
              <a:chOff x="9632468" y="4471361"/>
              <a:chExt cx="2019561" cy="2077896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819C8A6-1997-1BDD-9618-B289924C3EDD}"/>
                  </a:ext>
                </a:extLst>
              </p:cNvPr>
              <p:cNvGrpSpPr/>
              <p:nvPr/>
            </p:nvGrpSpPr>
            <p:grpSpPr>
              <a:xfrm>
                <a:off x="9632468" y="4978486"/>
                <a:ext cx="1561350" cy="1570771"/>
                <a:chOff x="9613456" y="1482367"/>
                <a:chExt cx="2056435" cy="2068842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EA15F03-571A-EA7F-1207-E34956A7CE86}"/>
                    </a:ext>
                  </a:extLst>
                </p:cNvPr>
                <p:cNvGrpSpPr/>
                <p:nvPr/>
              </p:nvGrpSpPr>
              <p:grpSpPr>
                <a:xfrm>
                  <a:off x="9613456" y="1482367"/>
                  <a:ext cx="2056435" cy="2068842"/>
                  <a:chOff x="786498" y="1954722"/>
                  <a:chExt cx="2634312" cy="2650205"/>
                </a:xfrm>
              </p:grpSpPr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27950FA7-C02B-14C7-259C-B2DC0C51DD80}"/>
                      </a:ext>
                    </a:extLst>
                  </p:cNvPr>
                  <p:cNvSpPr/>
                  <p:nvPr/>
                </p:nvSpPr>
                <p:spPr>
                  <a:xfrm>
                    <a:off x="786498" y="2089103"/>
                    <a:ext cx="2515823" cy="2515824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AEF34E14-059D-B106-766E-01639406D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8603" y="3347015"/>
                    <a:ext cx="263220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9A14ED6-7220-E1DF-E61B-723F8E316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46515" y="1954722"/>
                    <a:ext cx="0" cy="26502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7D3AB8DD-DAC7-C7C8-0D69-4F01908D9484}"/>
                    </a:ext>
                  </a:extLst>
                </p:cNvPr>
                <p:cNvSpPr/>
                <p:nvPr/>
              </p:nvSpPr>
              <p:spPr>
                <a:xfrm>
                  <a:off x="9643002" y="1557596"/>
                  <a:ext cx="1951394" cy="1951394"/>
                </a:xfrm>
                <a:prstGeom prst="arc">
                  <a:avLst>
                    <a:gd name="adj1" fmla="val 17028627"/>
                    <a:gd name="adj2" fmla="val 15204447"/>
                  </a:avLst>
                </a:prstGeom>
                <a:ln w="762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0AA9E63-7E42-2B2B-7018-5EB975246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0075" y="1598224"/>
                  <a:ext cx="269955" cy="995299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87E8330-74DB-1DD1-32BE-0EE45D76871B}"/>
                    </a:ext>
                  </a:extLst>
                </p:cNvPr>
                <p:cNvCxnSpPr>
                  <a:cxnSpLocks/>
                  <a:stCxn id="79" idx="1"/>
                </p:cNvCxnSpPr>
                <p:nvPr/>
              </p:nvCxnSpPr>
              <p:spPr>
                <a:xfrm>
                  <a:off x="9901068" y="1874882"/>
                  <a:ext cx="724281" cy="710785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8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B8B3F90-62DB-EBCF-72D9-753EBD722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601" y="2379667"/>
                  <a:ext cx="968429" cy="188312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6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5579C7ED-6BB2-3F44-8D96-1D5F01ABA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7500" y="2575931"/>
                  <a:ext cx="940143" cy="377929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4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6BA3558-C09C-0A95-6542-AD583F9ABED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6BA3558-C09C-0A95-6542-AD583F9ABE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8F4911D-AE6F-11C2-422B-97915B0CB2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8F4911D-AE6F-11C2-422B-97915B0CB2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877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294">
        <p159:morph option="byObject"/>
      </p:transition>
    </mc:Choice>
    <mc:Fallback xmlns="">
      <p:transition spd="slow" advTm="112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0795" y="965983"/>
              <a:ext cx="3548203" cy="364332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8203" cy="3643328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795" y="965983"/>
                <a:ext cx="3548203" cy="3643328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FE537E-CAD9-1BB1-7D93-55A926AF2823}"/>
              </a:ext>
            </a:extLst>
          </p:cNvPr>
          <p:cNvGrpSpPr/>
          <p:nvPr/>
        </p:nvGrpSpPr>
        <p:grpSpPr>
          <a:xfrm>
            <a:off x="2940695" y="-222856"/>
            <a:ext cx="6979886" cy="2493802"/>
            <a:chOff x="2940695" y="-222856"/>
            <a:chExt cx="6979886" cy="2493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386EDB-8D35-453D-3EDB-ACA4E8945ED3}"/>
                </a:ext>
              </a:extLst>
            </p:cNvPr>
            <p:cNvGrpSpPr/>
            <p:nvPr/>
          </p:nvGrpSpPr>
          <p:grpSpPr>
            <a:xfrm>
              <a:off x="3814317" y="118677"/>
              <a:ext cx="3808355" cy="1446550"/>
              <a:chOff x="3814317" y="118677"/>
              <a:chExt cx="3808355" cy="1446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465569-C3A2-2EB1-BBB8-8DABBAE0C837}"/>
                  </a:ext>
                </a:extLst>
              </p:cNvPr>
              <p:cNvSpPr txBox="1"/>
              <p:nvPr/>
            </p:nvSpPr>
            <p:spPr>
              <a:xfrm>
                <a:off x="3814317" y="118677"/>
                <a:ext cx="297811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Diagonal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552215D-40A6-E9E8-93CC-D0AB6A60894D}"/>
                      </a:ext>
                    </a:extLst>
                  </p:cNvPr>
                  <p:cNvSpPr txBox="1"/>
                  <p:nvPr/>
                </p:nvSpPr>
                <p:spPr>
                  <a:xfrm>
                    <a:off x="6784885" y="163602"/>
                    <a:ext cx="837787" cy="13347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a14:m>
                    <a:r>
                      <a:rPr lang="en-CA" sz="7200" dirty="0"/>
                      <a:t>    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552215D-40A6-E9E8-93CC-D0AB6A6089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4885" y="163602"/>
                    <a:ext cx="837787" cy="13347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F51D6F-F431-E98D-8EBF-B32AC70275C2}"/>
                </a:ext>
              </a:extLst>
            </p:cNvPr>
            <p:cNvGrpSpPr/>
            <p:nvPr/>
          </p:nvGrpSpPr>
          <p:grpSpPr>
            <a:xfrm>
              <a:off x="7817481" y="-222856"/>
              <a:ext cx="2103100" cy="2084036"/>
              <a:chOff x="12666471" y="5073819"/>
              <a:chExt cx="3949128" cy="39133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3BBC39-8395-5930-5544-DBE1FCB8A341}"/>
                  </a:ext>
                </a:extLst>
              </p:cNvPr>
              <p:cNvGrpSpPr/>
              <p:nvPr/>
            </p:nvGrpSpPr>
            <p:grpSpPr>
              <a:xfrm>
                <a:off x="12666471" y="5073819"/>
                <a:ext cx="3949128" cy="3913328"/>
                <a:chOff x="786498" y="1329499"/>
                <a:chExt cx="3305387" cy="327542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5E250A5-5D4D-90A3-30A1-FFD37511507C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57ED976-3AD6-18B3-91DC-2385F20CF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EC3277D2-F054-09A0-7910-42E6D653C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EC1554F-CD0E-8949-50C2-3169BD62A508}"/>
                  </a:ext>
                </a:extLst>
              </p:cNvPr>
              <p:cNvCxnSpPr>
                <a:cxnSpLocks/>
                <a:stCxn id="12" idx="7"/>
                <a:endCxn id="12" idx="3"/>
              </p:cNvCxnSpPr>
              <p:nvPr/>
            </p:nvCxnSpPr>
            <p:spPr>
              <a:xfrm flipH="1">
                <a:off x="13106660" y="6421547"/>
                <a:ext cx="2125415" cy="2125412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A81082-E943-1D9A-CB41-E628E3DFF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0695" y="1519645"/>
              <a:ext cx="1475066" cy="75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E107A7-C671-7478-9D18-1CC17CF67E3B}"/>
              </a:ext>
            </a:extLst>
          </p:cNvPr>
          <p:cNvGrpSpPr/>
          <p:nvPr/>
        </p:nvGrpSpPr>
        <p:grpSpPr>
          <a:xfrm>
            <a:off x="5785312" y="3892928"/>
            <a:ext cx="6317750" cy="2854023"/>
            <a:chOff x="5785312" y="3892928"/>
            <a:chExt cx="6317750" cy="28540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06F4E4-B18F-001E-F32B-8D036D157301}"/>
                </a:ext>
              </a:extLst>
            </p:cNvPr>
            <p:cNvGrpSpPr/>
            <p:nvPr/>
          </p:nvGrpSpPr>
          <p:grpSpPr>
            <a:xfrm>
              <a:off x="7375602" y="3892928"/>
              <a:ext cx="3770472" cy="1446550"/>
              <a:chOff x="6974721" y="3942977"/>
              <a:chExt cx="3770472" cy="144655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EA089C-C1D8-5BF0-5375-A3E3F44DFCC4}"/>
                  </a:ext>
                </a:extLst>
              </p:cNvPr>
              <p:cNvSpPr txBox="1"/>
              <p:nvPr/>
            </p:nvSpPr>
            <p:spPr>
              <a:xfrm>
                <a:off x="6974721" y="3942977"/>
                <a:ext cx="296461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Left Circular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9AA1A74-9124-3059-3971-B1AE324BB881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506" y="3965122"/>
                    <a:ext cx="867687" cy="13347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a14:m>
                    <a:r>
                      <a:rPr lang="en-CA" sz="7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9AA1A74-9124-3059-3971-B1AE324BB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7506" y="3965122"/>
                    <a:ext cx="867687" cy="13347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222F605-70BF-0069-3112-290B6C1D614B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 flipV="1">
              <a:off x="5785312" y="4330158"/>
              <a:ext cx="1590290" cy="2860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990801-E272-A06B-D429-EE601EA38DD8}"/>
                </a:ext>
              </a:extLst>
            </p:cNvPr>
            <p:cNvGrpSpPr/>
            <p:nvPr/>
          </p:nvGrpSpPr>
          <p:grpSpPr>
            <a:xfrm>
              <a:off x="10083501" y="4669055"/>
              <a:ext cx="2019561" cy="2077896"/>
              <a:chOff x="9632468" y="4471361"/>
              <a:chExt cx="2019561" cy="207789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700C842-E2B8-4C1C-D139-2373257D5CBE}"/>
                  </a:ext>
                </a:extLst>
              </p:cNvPr>
              <p:cNvGrpSpPr/>
              <p:nvPr/>
            </p:nvGrpSpPr>
            <p:grpSpPr>
              <a:xfrm>
                <a:off x="9632468" y="4978486"/>
                <a:ext cx="1561350" cy="1570771"/>
                <a:chOff x="9613456" y="1482367"/>
                <a:chExt cx="2056435" cy="2068842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69C453D-E269-E94A-836B-7D22591AF35D}"/>
                    </a:ext>
                  </a:extLst>
                </p:cNvPr>
                <p:cNvGrpSpPr/>
                <p:nvPr/>
              </p:nvGrpSpPr>
              <p:grpSpPr>
                <a:xfrm>
                  <a:off x="9613456" y="1482367"/>
                  <a:ext cx="2056435" cy="2068842"/>
                  <a:chOff x="786498" y="1954722"/>
                  <a:chExt cx="2634312" cy="2650205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A67E7B84-6250-234D-C97D-62F12E35B6B5}"/>
                      </a:ext>
                    </a:extLst>
                  </p:cNvPr>
                  <p:cNvSpPr/>
                  <p:nvPr/>
                </p:nvSpPr>
                <p:spPr>
                  <a:xfrm>
                    <a:off x="786498" y="2089103"/>
                    <a:ext cx="2515823" cy="2515824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46C1DB7D-AB64-4626-C338-B31327EAE4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8603" y="3347015"/>
                    <a:ext cx="263220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14078EDB-549A-B94A-2442-8653D8165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46515" y="1954722"/>
                    <a:ext cx="0" cy="26502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05ED66DC-D7CA-6E77-1806-B3C0E6187FD0}"/>
                    </a:ext>
                  </a:extLst>
                </p:cNvPr>
                <p:cNvSpPr/>
                <p:nvPr/>
              </p:nvSpPr>
              <p:spPr>
                <a:xfrm>
                  <a:off x="9643002" y="1557596"/>
                  <a:ext cx="1951394" cy="1951394"/>
                </a:xfrm>
                <a:prstGeom prst="arc">
                  <a:avLst>
                    <a:gd name="adj1" fmla="val 17028627"/>
                    <a:gd name="adj2" fmla="val 15204447"/>
                  </a:avLst>
                </a:prstGeom>
                <a:ln w="762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5138B0C-8C5F-F549-D362-743FCA4A4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0075" y="1598224"/>
                  <a:ext cx="269955" cy="995299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8C9486C-D934-9A95-5129-446F9A69B8F6}"/>
                    </a:ext>
                  </a:extLst>
                </p:cNvPr>
                <p:cNvCxnSpPr>
                  <a:cxnSpLocks/>
                  <a:stCxn id="57" idx="1"/>
                </p:cNvCxnSpPr>
                <p:nvPr/>
              </p:nvCxnSpPr>
              <p:spPr>
                <a:xfrm>
                  <a:off x="9901068" y="1874882"/>
                  <a:ext cx="724281" cy="710785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8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ED3F85BE-82A1-4FE4-F593-A7C38C041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601" y="2379667"/>
                  <a:ext cx="968429" cy="188312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6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D27A6AAF-1B40-8D1A-D7DC-1099A028C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7500" y="2575931"/>
                  <a:ext cx="940143" cy="377929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4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9307299-086C-9595-6A21-4DE64FCCD3C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9307299-086C-9595-6A21-4DE64FCCD3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9B456C3-0A37-0C50-FDCC-42D22C26BD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9B456C3-0A37-0C50-FDCC-42D22C26BD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58179C-E8AD-39F8-3494-7BD5C8D4B0A9}"/>
              </a:ext>
            </a:extLst>
          </p:cNvPr>
          <p:cNvGrpSpPr/>
          <p:nvPr/>
        </p:nvGrpSpPr>
        <p:grpSpPr>
          <a:xfrm>
            <a:off x="6439219" y="2059841"/>
            <a:ext cx="5148313" cy="1569660"/>
            <a:chOff x="6068324" y="1999760"/>
            <a:chExt cx="4572212" cy="15696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13249D-3CE8-53EE-81CA-F35297A803CB}"/>
                </a:ext>
              </a:extLst>
            </p:cNvPr>
            <p:cNvSpPr txBox="1"/>
            <p:nvPr/>
          </p:nvSpPr>
          <p:spPr>
            <a:xfrm>
              <a:off x="6068324" y="1999760"/>
              <a:ext cx="27125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70C0"/>
                  </a:solidFill>
                </a:rPr>
                <a:t>Quarter</a:t>
              </a:r>
              <a:br>
                <a:rPr lang="en-GB" sz="4800" b="1" dirty="0">
                  <a:solidFill>
                    <a:srgbClr val="0070C0"/>
                  </a:solidFill>
                </a:rPr>
              </a:br>
              <a:r>
                <a:rPr lang="en-GB" sz="4800" b="1" dirty="0">
                  <a:solidFill>
                    <a:srgbClr val="0070C0"/>
                  </a:solidFill>
                </a:rPr>
                <a:t>Waveplate</a:t>
              </a:r>
              <a:endParaRPr lang="en-CA" sz="48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3D3625-A2E4-F356-BFB1-FA85665D3B75}"/>
                    </a:ext>
                  </a:extLst>
                </p:cNvPr>
                <p:cNvSpPr txBox="1"/>
                <p:nvPr/>
              </p:nvSpPr>
              <p:spPr>
                <a:xfrm>
                  <a:off x="8861688" y="2062148"/>
                  <a:ext cx="1778848" cy="14780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CA" sz="5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CA" sz="5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3D3625-A2E4-F356-BFB1-FA85665D3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1688" y="2062148"/>
                  <a:ext cx="1778848" cy="1478097"/>
                </a:xfrm>
                <a:prstGeom prst="rect">
                  <a:avLst/>
                </a:prstGeom>
                <a:blipFill>
                  <a:blip r:embed="rId16"/>
                  <a:stretch>
                    <a:fillRect l="-30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2A091B-247B-A19A-9EF5-F311B1505B9D}"/>
              </a:ext>
            </a:extLst>
          </p:cNvPr>
          <p:cNvCxnSpPr>
            <a:cxnSpLocks/>
          </p:cNvCxnSpPr>
          <p:nvPr/>
        </p:nvCxnSpPr>
        <p:spPr>
          <a:xfrm flipH="1">
            <a:off x="5661780" y="2841172"/>
            <a:ext cx="777438" cy="3700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7CF78E8-844D-62C6-3F67-4E36BCFCEA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3320" y="1874160"/>
              <a:ext cx="2590560" cy="1946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7CF78E8-844D-62C6-3F67-4E36BCFCEA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73960" y="1864800"/>
                <a:ext cx="2609280" cy="1965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06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76">
        <p:fade/>
      </p:transition>
    </mc:Choice>
    <mc:Fallback xmlns="">
      <p:transition spd="med" advTm="8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49481932-D013-BAC3-18CC-B5E5D7E490CB}"/>
              </a:ext>
            </a:extLst>
          </p:cNvPr>
          <p:cNvGrpSpPr/>
          <p:nvPr/>
        </p:nvGrpSpPr>
        <p:grpSpPr>
          <a:xfrm>
            <a:off x="4044461" y="-16596"/>
            <a:ext cx="3804138" cy="4506864"/>
            <a:chOff x="4044461" y="198486"/>
            <a:chExt cx="3804138" cy="45068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4FA11BD-E6DB-6640-19A8-34A3DC4B68D8}"/>
                </a:ext>
              </a:extLst>
            </p:cNvPr>
            <p:cNvSpPr/>
            <p:nvPr/>
          </p:nvSpPr>
          <p:spPr>
            <a:xfrm>
              <a:off x="4044461" y="1857786"/>
              <a:ext cx="3622461" cy="2847564"/>
            </a:xfrm>
            <a:prstGeom prst="rect">
              <a:avLst/>
            </a:prstGeom>
            <a:solidFill>
              <a:srgbClr val="FFEBEB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D8042F-FBF5-C289-385F-50C60FB1CA6D}"/>
                    </a:ext>
                  </a:extLst>
                </p:cNvPr>
                <p:cNvSpPr txBox="1"/>
                <p:nvPr/>
              </p:nvSpPr>
              <p:spPr>
                <a:xfrm>
                  <a:off x="4044461" y="198486"/>
                  <a:ext cx="3704886" cy="1659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dirty="0"/>
                    <a:t>Diagonal</a:t>
                  </a:r>
                  <a:br>
                    <a:rPr lang="en-GB" sz="4800" dirty="0"/>
                  </a:br>
                  <a:r>
                    <a:rPr lang="en-GB" sz="4800" dirty="0"/>
                    <a:t>Polarization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2D8042F-FBF5-C289-385F-50C60FB1C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461" y="198486"/>
                  <a:ext cx="3704886" cy="1659300"/>
                </a:xfrm>
                <a:prstGeom prst="rect">
                  <a:avLst/>
                </a:prstGeom>
                <a:blipFill>
                  <a:blip r:embed="rId3"/>
                  <a:stretch>
                    <a:fillRect l="-7072" t="-8088" b="-1911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DC356E-4657-3FFE-77A9-2255CB3E28D1}"/>
                    </a:ext>
                  </a:extLst>
                </p:cNvPr>
                <p:cNvSpPr txBox="1"/>
                <p:nvPr/>
              </p:nvSpPr>
              <p:spPr>
                <a:xfrm>
                  <a:off x="4226138" y="1837841"/>
                  <a:ext cx="3622461" cy="2648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0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0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10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10000" dirty="0"/>
                    <a:t>    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BDC356E-4657-3FFE-77A9-2255CB3E2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6138" y="1837841"/>
                  <a:ext cx="3622461" cy="26483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DD3A4F-A871-CF42-1986-D3C6DD97C2A6}"/>
              </a:ext>
            </a:extLst>
          </p:cNvPr>
          <p:cNvGrpSpPr/>
          <p:nvPr/>
        </p:nvGrpSpPr>
        <p:grpSpPr>
          <a:xfrm>
            <a:off x="324946" y="28224"/>
            <a:ext cx="3794004" cy="4209030"/>
            <a:chOff x="324946" y="1119606"/>
            <a:chExt cx="3794004" cy="420903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F50B435-39C2-968C-CDED-9EB029F8E737}"/>
                </a:ext>
              </a:extLst>
            </p:cNvPr>
            <p:cNvSpPr txBox="1"/>
            <p:nvPr/>
          </p:nvSpPr>
          <p:spPr>
            <a:xfrm>
              <a:off x="559499" y="1119606"/>
              <a:ext cx="30057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70C0"/>
                  </a:solidFill>
                </a:rPr>
                <a:t>Quarter</a:t>
              </a:r>
              <a:br>
                <a:rPr lang="en-GB" sz="4800" b="1" dirty="0">
                  <a:solidFill>
                    <a:srgbClr val="0070C0"/>
                  </a:solidFill>
                </a:rPr>
              </a:br>
              <a:r>
                <a:rPr lang="en-GB" sz="4800" b="1" dirty="0">
                  <a:solidFill>
                    <a:srgbClr val="0070C0"/>
                  </a:solidFill>
                </a:rPr>
                <a:t>Waveplate</a:t>
              </a:r>
              <a:endParaRPr lang="en-CA" sz="4800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412D74-8ACC-0DE9-10F4-A0954F4F451E}"/>
                    </a:ext>
                  </a:extLst>
                </p:cNvPr>
                <p:cNvSpPr txBox="1"/>
                <p:nvPr/>
              </p:nvSpPr>
              <p:spPr>
                <a:xfrm>
                  <a:off x="324946" y="2670216"/>
                  <a:ext cx="3794004" cy="2658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10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10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10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CA" sz="10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10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CA" sz="10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10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9412D74-8ACC-0DE9-10F4-A0954F4F4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46" y="2670216"/>
                  <a:ext cx="3794004" cy="26584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6BDF8A-54D8-0B58-EA66-F91C1181FFF9}"/>
              </a:ext>
            </a:extLst>
          </p:cNvPr>
          <p:cNvGrpSpPr/>
          <p:nvPr/>
        </p:nvGrpSpPr>
        <p:grpSpPr>
          <a:xfrm>
            <a:off x="7335250" y="-16596"/>
            <a:ext cx="4865498" cy="4506864"/>
            <a:chOff x="7335250" y="198486"/>
            <a:chExt cx="4865498" cy="450686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E1D6642-7267-4CE9-6372-9A907DF4F55F}"/>
                </a:ext>
              </a:extLst>
            </p:cNvPr>
            <p:cNvSpPr/>
            <p:nvPr/>
          </p:nvSpPr>
          <p:spPr>
            <a:xfrm>
              <a:off x="8921352" y="1857786"/>
              <a:ext cx="3270647" cy="2847564"/>
            </a:xfrm>
            <a:prstGeom prst="rect">
              <a:avLst/>
            </a:prstGeom>
            <a:solidFill>
              <a:srgbClr val="E1FF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16FBFFA-0223-39B2-4DC6-675A24CCCD13}"/>
                    </a:ext>
                  </a:extLst>
                </p:cNvPr>
                <p:cNvSpPr txBox="1"/>
                <p:nvPr/>
              </p:nvSpPr>
              <p:spPr>
                <a:xfrm>
                  <a:off x="8495862" y="198486"/>
                  <a:ext cx="3704886" cy="1659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dirty="0"/>
                    <a:t>Left Circular</a:t>
                  </a:r>
                  <a:br>
                    <a:rPr lang="en-GB" sz="4800" dirty="0"/>
                  </a:br>
                  <a:r>
                    <a:rPr lang="en-GB" sz="4800" dirty="0"/>
                    <a:t>Polarization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16FBFFA-0223-39B2-4DC6-675A24CCC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862" y="198486"/>
                  <a:ext cx="3704886" cy="1659300"/>
                </a:xfrm>
                <a:prstGeom prst="rect">
                  <a:avLst/>
                </a:prstGeom>
                <a:blipFill>
                  <a:blip r:embed="rId6"/>
                  <a:stretch>
                    <a:fillRect l="-5766" t="-8088" r="-165" b="-1911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17045C0-56F1-6A6B-2620-3AC120815E2A}"/>
                    </a:ext>
                  </a:extLst>
                </p:cNvPr>
                <p:cNvSpPr txBox="1"/>
                <p:nvPr/>
              </p:nvSpPr>
              <p:spPr>
                <a:xfrm>
                  <a:off x="9028542" y="1812966"/>
                  <a:ext cx="3172206" cy="2658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0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0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10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10000" dirty="0"/>
                    <a:t> 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17045C0-56F1-6A6B-2620-3AC120815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542" y="1812966"/>
                  <a:ext cx="3172206" cy="26583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C2C94B9-59D4-F741-888C-AF04DAE901A1}"/>
                    </a:ext>
                  </a:extLst>
                </p:cNvPr>
                <p:cNvSpPr txBox="1"/>
                <p:nvPr/>
              </p:nvSpPr>
              <p:spPr>
                <a:xfrm>
                  <a:off x="7335250" y="2346038"/>
                  <a:ext cx="1586103" cy="1708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00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10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C2C94B9-59D4-F741-888C-AF04DAE90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5250" y="2346038"/>
                  <a:ext cx="1586103" cy="17081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3AE119-868B-BB0F-1E41-CF9974246F56}"/>
              </a:ext>
            </a:extLst>
          </p:cNvPr>
          <p:cNvGrpSpPr/>
          <p:nvPr/>
        </p:nvGrpSpPr>
        <p:grpSpPr>
          <a:xfrm>
            <a:off x="6639365" y="3936061"/>
            <a:ext cx="3712994" cy="2921939"/>
            <a:chOff x="6369772" y="405317"/>
            <a:chExt cx="5730573" cy="45096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C97C9F-62EA-344B-427D-6EC739B4592E}"/>
                </a:ext>
              </a:extLst>
            </p:cNvPr>
            <p:cNvGrpSpPr/>
            <p:nvPr/>
          </p:nvGrpSpPr>
          <p:grpSpPr>
            <a:xfrm>
              <a:off x="7203121" y="405317"/>
              <a:ext cx="4897224" cy="4427871"/>
              <a:chOff x="6686264" y="668016"/>
              <a:chExt cx="5449090" cy="4926845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88D0D5-B3F6-0196-744C-60378AC04D80}"/>
                  </a:ext>
                </a:extLst>
              </p:cNvPr>
              <p:cNvSpPr/>
              <p:nvPr/>
            </p:nvSpPr>
            <p:spPr>
              <a:xfrm>
                <a:off x="7172003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 dirty="0"/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823196D-1F0F-4D2C-BE3E-CFB20EA1DB77}"/>
                  </a:ext>
                </a:extLst>
              </p:cNvPr>
              <p:cNvGrpSpPr/>
              <p:nvPr/>
            </p:nvGrpSpPr>
            <p:grpSpPr>
              <a:xfrm>
                <a:off x="6686264" y="668016"/>
                <a:ext cx="5449090" cy="4926845"/>
                <a:chOff x="-4597089" y="126118"/>
                <a:chExt cx="3886305" cy="3513838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D3F1BC86-2CD4-A25F-888F-0809D8270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EE5C8E3F-6FCB-3190-8911-586F650C4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1D2F8272-B947-03E7-877D-5AA6ABCC5F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1D2F8272-B947-03E7-877D-5AA6ABCC5F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A0BA02AE-074C-D357-3A62-D383B4015B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4155900" y="126118"/>
                      <a:ext cx="1007585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A0BA02AE-074C-D357-3A62-D383B4015B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155900" y="126118"/>
                      <a:ext cx="1007585" cy="7916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B0C8A78-BF17-79AF-09F8-3391498A0AD5}"/>
                    </a:ext>
                  </a:extLst>
                </p:cNvPr>
                <p:cNvSpPr txBox="1"/>
                <p:nvPr/>
              </p:nvSpPr>
              <p:spPr>
                <a:xfrm>
                  <a:off x="8485187" y="961871"/>
                  <a:ext cx="693623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B0C8A78-BF17-79AF-09F8-3391498A0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187" y="961871"/>
                  <a:ext cx="693623" cy="9975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FA26106-7F93-23A0-1044-F1CA58FBB745}"/>
                    </a:ext>
                  </a:extLst>
                </p:cNvPr>
                <p:cNvSpPr txBox="1"/>
                <p:nvPr/>
              </p:nvSpPr>
              <p:spPr>
                <a:xfrm>
                  <a:off x="7893996" y="3917452"/>
                  <a:ext cx="1225545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FA26106-7F93-23A0-1044-F1CA58FBB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996" y="3917452"/>
                  <a:ext cx="1225545" cy="9975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287C481-9F93-BBD2-400E-C9A4775D61F4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287C481-9F93-BBD2-400E-C9A4775D6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70777A-99B0-453F-DEAF-F510DD4FE3A8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70777A-99B0-453F-DEAF-F510DD4FE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AAA970-F654-171D-3CB9-B3C6319796F1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AFF66FD-0B70-6409-DF13-1D65889D022A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BF4418B-D65B-EF68-C202-D9EC5FFBB925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6DC742A-BEB4-4FC3-E7CF-590612F2500F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17CC6A-4211-09A3-DE95-0F742F82445B}"/>
              </a:ext>
            </a:extLst>
          </p:cNvPr>
          <p:cNvGrpSpPr/>
          <p:nvPr/>
        </p:nvGrpSpPr>
        <p:grpSpPr>
          <a:xfrm>
            <a:off x="7583045" y="4414372"/>
            <a:ext cx="3411665" cy="1978445"/>
            <a:chOff x="7857985" y="1137200"/>
            <a:chExt cx="5265508" cy="3053499"/>
          </a:xfrm>
        </p:grpSpPr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58B7AE9C-0012-F8FC-D560-C1BA952E4DE6}"/>
                </a:ext>
              </a:extLst>
            </p:cNvPr>
            <p:cNvSpPr/>
            <p:nvPr/>
          </p:nvSpPr>
          <p:spPr>
            <a:xfrm>
              <a:off x="7857985" y="1485693"/>
              <a:ext cx="2705006" cy="2705006"/>
            </a:xfrm>
            <a:prstGeom prst="arc">
              <a:avLst>
                <a:gd name="adj1" fmla="val 16199488"/>
                <a:gd name="adj2" fmla="val 21535173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05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8FE4064-CE97-BFF8-FC1B-28BCB0E24DDA}"/>
                    </a:ext>
                  </a:extLst>
                </p:cNvPr>
                <p:cNvSpPr txBox="1"/>
                <p:nvPr/>
              </p:nvSpPr>
              <p:spPr>
                <a:xfrm>
                  <a:off x="10335926" y="1137200"/>
                  <a:ext cx="2787567" cy="14383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8FE4064-CE97-BFF8-FC1B-28BCB0E24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926" y="1137200"/>
                  <a:ext cx="2787567" cy="14383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E6BA87-A60F-97AB-B5E1-80AA024D3C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9880" y="3029760"/>
              <a:ext cx="1695960" cy="2270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E6BA87-A60F-97AB-B5E1-80AA024D3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00520" y="3020400"/>
                <a:ext cx="1714680" cy="228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10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851"/>
    </mc:Choice>
    <mc:Fallback xmlns="">
      <p:transition advTm="1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/>
              <p:nvPr/>
            </p:nvSpPr>
            <p:spPr>
              <a:xfrm>
                <a:off x="8763000" y="148597"/>
                <a:ext cx="2819400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148597"/>
                <a:ext cx="2819400" cy="13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/>
              <p:nvPr/>
            </p:nvSpPr>
            <p:spPr>
              <a:xfrm>
                <a:off x="0" y="0"/>
                <a:ext cx="752475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524750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/>
              <p:nvPr/>
            </p:nvSpPr>
            <p:spPr>
              <a:xfrm>
                <a:off x="0" y="1714500"/>
                <a:ext cx="811530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4500"/>
                <a:ext cx="8115300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855345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8553450" cy="1631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/>
              <p:nvPr/>
            </p:nvSpPr>
            <p:spPr>
              <a:xfrm>
                <a:off x="0" y="5226015"/>
                <a:ext cx="792480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6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6015"/>
                <a:ext cx="7924800" cy="1631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4306AA-E7D4-D596-2C4C-AEB3720E7AD2}"/>
              </a:ext>
            </a:extLst>
          </p:cNvPr>
          <p:cNvCxnSpPr>
            <a:cxnSpLocks/>
          </p:cNvCxnSpPr>
          <p:nvPr/>
        </p:nvCxnSpPr>
        <p:spPr>
          <a:xfrm>
            <a:off x="0" y="17145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E9747-3DF2-3430-D71F-1246C5EC708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7589B3-6C03-3C64-08FA-ED2E33B8ADA7}"/>
              </a:ext>
            </a:extLst>
          </p:cNvPr>
          <p:cNvCxnSpPr>
            <a:cxnSpLocks/>
          </p:cNvCxnSpPr>
          <p:nvPr/>
        </p:nvCxnSpPr>
        <p:spPr>
          <a:xfrm>
            <a:off x="0" y="522285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/>
              <p:nvPr/>
            </p:nvSpPr>
            <p:spPr>
              <a:xfrm>
                <a:off x="8763000" y="1876373"/>
                <a:ext cx="2819400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1876373"/>
                <a:ext cx="2819400" cy="13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/>
              <p:nvPr/>
            </p:nvSpPr>
            <p:spPr>
              <a:xfrm>
                <a:off x="8763000" y="3646839"/>
                <a:ext cx="2819400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46839"/>
                <a:ext cx="2819400" cy="13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/>
              <p:nvPr/>
            </p:nvSpPr>
            <p:spPr>
              <a:xfrm>
                <a:off x="8763000" y="5384729"/>
                <a:ext cx="2819400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5384729"/>
                <a:ext cx="2819400" cy="13347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73F0CF5-E0D5-1A18-9008-7D0B7D6FD603}"/>
              </a:ext>
            </a:extLst>
          </p:cNvPr>
          <p:cNvSpPr/>
          <p:nvPr/>
        </p:nvSpPr>
        <p:spPr>
          <a:xfrm>
            <a:off x="4375052" y="1793857"/>
            <a:ext cx="3549748" cy="155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DB458-51AF-F046-DC9C-F349BDB05C71}"/>
              </a:ext>
            </a:extLst>
          </p:cNvPr>
          <p:cNvSpPr/>
          <p:nvPr/>
        </p:nvSpPr>
        <p:spPr>
          <a:xfrm>
            <a:off x="5003702" y="3509944"/>
            <a:ext cx="3111598" cy="155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0A210-017E-3D18-02FE-D18EB2DCA61C}"/>
              </a:ext>
            </a:extLst>
          </p:cNvPr>
          <p:cNvSpPr/>
          <p:nvPr/>
        </p:nvSpPr>
        <p:spPr>
          <a:xfrm>
            <a:off x="4813202" y="5305380"/>
            <a:ext cx="3111598" cy="1552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63C445-4A83-E0A5-1EB1-EC0C9B8922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5800" y="1482480"/>
              <a:ext cx="8332200" cy="5124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63C445-4A83-E0A5-1EB1-EC0C9B8922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16440" y="1473120"/>
                <a:ext cx="8350920" cy="514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11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6"/>
    </mc:Choice>
    <mc:Fallback xmlns="">
      <p:transition spd="slow" advTm="3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tial Circle 5">
            <a:extLst>
              <a:ext uri="{FF2B5EF4-FFF2-40B4-BE49-F238E27FC236}">
                <a16:creationId xmlns:a16="http://schemas.microsoft.com/office/drawing/2014/main" id="{76B8F47D-9D4D-9A01-B783-4B677493704E}"/>
              </a:ext>
            </a:extLst>
          </p:cNvPr>
          <p:cNvSpPr/>
          <p:nvPr/>
        </p:nvSpPr>
        <p:spPr>
          <a:xfrm rot="10800000">
            <a:off x="7132078" y="1875931"/>
            <a:ext cx="4405312" cy="4405312"/>
          </a:xfrm>
          <a:prstGeom prst="pie">
            <a:avLst>
              <a:gd name="adj1" fmla="val 16266639"/>
              <a:gd name="adj2" fmla="val 5403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/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FEC0C9-9F05-CA44-5499-2275E3812D6D}"/>
              </a:ext>
            </a:extLst>
          </p:cNvPr>
          <p:cNvCxnSpPr>
            <a:cxnSpLocks/>
          </p:cNvCxnSpPr>
          <p:nvPr/>
        </p:nvCxnSpPr>
        <p:spPr>
          <a:xfrm flipV="1">
            <a:off x="6096000" y="1038074"/>
            <a:ext cx="0" cy="581992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D527354F-5E94-8A01-2FED-72DAAB8D4597}"/>
              </a:ext>
            </a:extLst>
          </p:cNvPr>
          <p:cNvSpPr/>
          <p:nvPr/>
        </p:nvSpPr>
        <p:spPr>
          <a:xfrm rot="10800000">
            <a:off x="935955" y="1875931"/>
            <a:ext cx="4405312" cy="4405312"/>
          </a:xfrm>
          <a:prstGeom prst="pie">
            <a:avLst>
              <a:gd name="adj1" fmla="val 16266639"/>
              <a:gd name="adj2" fmla="val 5403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75385-2EBF-10D3-28C4-63629659286B}"/>
                  </a:ext>
                </a:extLst>
              </p:cNvPr>
              <p:cNvSpPr txBox="1"/>
              <p:nvPr/>
            </p:nvSpPr>
            <p:spPr>
              <a:xfrm>
                <a:off x="1829886" y="2998094"/>
                <a:ext cx="2714172" cy="193989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7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72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75385-2EBF-10D3-28C4-63629659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86" y="2998094"/>
                <a:ext cx="2714172" cy="19398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3CAB3D-911B-EF78-6DA4-D22690EC61E3}"/>
                  </a:ext>
                </a:extLst>
              </p:cNvPr>
              <p:cNvSpPr txBox="1"/>
              <p:nvPr/>
            </p:nvSpPr>
            <p:spPr>
              <a:xfrm>
                <a:off x="2640296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3CAB3D-911B-EF78-6DA4-D22690EC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296" y="1182324"/>
                <a:ext cx="1066924" cy="13083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749A06-6DB4-0553-D292-B2B1AD534C18}"/>
              </a:ext>
            </a:extLst>
          </p:cNvPr>
          <p:cNvGrpSpPr/>
          <p:nvPr/>
        </p:nvGrpSpPr>
        <p:grpSpPr>
          <a:xfrm>
            <a:off x="3707220" y="1836478"/>
            <a:ext cx="2136969" cy="2885871"/>
            <a:chOff x="3707220" y="1836478"/>
            <a:chExt cx="2136969" cy="288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4809256-8A53-B9A2-504E-D56572FCA844}"/>
                    </a:ext>
                  </a:extLst>
                </p:cNvPr>
                <p:cNvSpPr txBox="1"/>
                <p:nvPr/>
              </p:nvSpPr>
              <p:spPr>
                <a:xfrm>
                  <a:off x="4777265" y="3414041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4809256-8A53-B9A2-504E-D56572FCA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7265" y="3414041"/>
                  <a:ext cx="1066924" cy="13083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79FC9C5-07C9-D9EA-A6A4-9FBFADC1B167}"/>
                </a:ext>
              </a:extLst>
            </p:cNvPr>
            <p:cNvCxnSpPr>
              <a:stCxn id="35" idx="3"/>
              <a:endCxn id="36" idx="0"/>
            </p:cNvCxnSpPr>
            <p:nvPr/>
          </p:nvCxnSpPr>
          <p:spPr>
            <a:xfrm>
              <a:off x="3707220" y="1836478"/>
              <a:ext cx="1603507" cy="15775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6C52A9-039C-465B-4047-840E56AA4365}"/>
              </a:ext>
            </a:extLst>
          </p:cNvPr>
          <p:cNvGrpSpPr/>
          <p:nvPr/>
        </p:nvGrpSpPr>
        <p:grpSpPr>
          <a:xfrm>
            <a:off x="2606482" y="4635707"/>
            <a:ext cx="2704245" cy="2355643"/>
            <a:chOff x="2606482" y="4635707"/>
            <a:chExt cx="2704245" cy="235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A951C41-ECB4-34E1-1E12-B3D3EE773EF8}"/>
                    </a:ext>
                  </a:extLst>
                </p:cNvPr>
                <p:cNvSpPr txBox="1"/>
                <p:nvPr/>
              </p:nvSpPr>
              <p:spPr>
                <a:xfrm>
                  <a:off x="2606482" y="5683042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A951C41-ECB4-34E1-1E12-B3D3EE773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482" y="5683042"/>
                  <a:ext cx="1066924" cy="130830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ED22B48-20A1-802C-251F-71999EA566DF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>
              <a:off x="3673406" y="4635707"/>
              <a:ext cx="1637321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6E2D36-1A4E-7DEA-E590-9EB0A63FBE70}"/>
              </a:ext>
            </a:extLst>
          </p:cNvPr>
          <p:cNvGrpSpPr/>
          <p:nvPr/>
        </p:nvGrpSpPr>
        <p:grpSpPr>
          <a:xfrm>
            <a:off x="337210" y="3320795"/>
            <a:ext cx="2269272" cy="3016401"/>
            <a:chOff x="337210" y="3320795"/>
            <a:chExt cx="2269272" cy="30164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4931394-0129-48F8-2EC0-DB866C5A995D}"/>
                    </a:ext>
                  </a:extLst>
                </p:cNvPr>
                <p:cNvSpPr txBox="1"/>
                <p:nvPr/>
              </p:nvSpPr>
              <p:spPr>
                <a:xfrm>
                  <a:off x="337210" y="3320795"/>
                  <a:ext cx="1066924" cy="131491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4931394-0129-48F8-2EC0-DB866C5A9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210" y="3320795"/>
                  <a:ext cx="1066924" cy="131491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C9E8A60-4229-0E22-0D65-9296B2EF85CF}"/>
                </a:ext>
              </a:extLst>
            </p:cNvPr>
            <p:cNvCxnSpPr>
              <a:cxnSpLocks/>
              <a:stCxn id="37" idx="1"/>
              <a:endCxn id="38" idx="2"/>
            </p:cNvCxnSpPr>
            <p:nvPr/>
          </p:nvCxnSpPr>
          <p:spPr>
            <a:xfrm flipH="1" flipV="1">
              <a:off x="870672" y="4635707"/>
              <a:ext cx="1735810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28B5EC-08DE-B35E-CA68-6E8F9639DB03}"/>
              </a:ext>
            </a:extLst>
          </p:cNvPr>
          <p:cNvCxnSpPr>
            <a:cxnSpLocks/>
            <a:stCxn id="38" idx="0"/>
            <a:endCxn id="35" idx="1"/>
          </p:cNvCxnSpPr>
          <p:nvPr/>
        </p:nvCxnSpPr>
        <p:spPr>
          <a:xfrm flipV="1">
            <a:off x="870672" y="1836478"/>
            <a:ext cx="1769624" cy="1484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62AD767-A3B7-21D7-E5C0-95D72ECFF8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66680" y="3913920"/>
              <a:ext cx="1423440" cy="949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62AD767-A3B7-21D7-E5C0-95D72ECFF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57320" y="3904560"/>
                <a:ext cx="1442160" cy="96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2"/>
    </mc:Choice>
    <mc:Fallback xmlns="">
      <p:transition spd="slow" advTm="22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tial Circle 5">
            <a:extLst>
              <a:ext uri="{FF2B5EF4-FFF2-40B4-BE49-F238E27FC236}">
                <a16:creationId xmlns:a16="http://schemas.microsoft.com/office/drawing/2014/main" id="{76B8F47D-9D4D-9A01-B783-4B677493704E}"/>
              </a:ext>
            </a:extLst>
          </p:cNvPr>
          <p:cNvSpPr/>
          <p:nvPr/>
        </p:nvSpPr>
        <p:spPr>
          <a:xfrm rot="10800000">
            <a:off x="7132078" y="1875931"/>
            <a:ext cx="4405312" cy="4405312"/>
          </a:xfrm>
          <a:prstGeom prst="pie">
            <a:avLst>
              <a:gd name="adj1" fmla="val 16266639"/>
              <a:gd name="adj2" fmla="val 5403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/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FEC0C9-9F05-CA44-5499-2275E3812D6D}"/>
              </a:ext>
            </a:extLst>
          </p:cNvPr>
          <p:cNvCxnSpPr>
            <a:cxnSpLocks/>
          </p:cNvCxnSpPr>
          <p:nvPr/>
        </p:nvCxnSpPr>
        <p:spPr>
          <a:xfrm flipV="1">
            <a:off x="6096000" y="1038074"/>
            <a:ext cx="0" cy="581992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9825F3-B25D-2738-4C47-A54CE1086A56}"/>
              </a:ext>
            </a:extLst>
          </p:cNvPr>
          <p:cNvGrpSpPr/>
          <p:nvPr/>
        </p:nvGrpSpPr>
        <p:grpSpPr>
          <a:xfrm>
            <a:off x="300046" y="1051722"/>
            <a:ext cx="5411197" cy="2638730"/>
            <a:chOff x="300046" y="1051722"/>
            <a:chExt cx="5411197" cy="26387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054479-9FEF-2EB8-98AC-532844F12BB9}"/>
                </a:ext>
              </a:extLst>
            </p:cNvPr>
            <p:cNvGrpSpPr/>
            <p:nvPr/>
          </p:nvGrpSpPr>
          <p:grpSpPr>
            <a:xfrm>
              <a:off x="3146591" y="1695722"/>
              <a:ext cx="1982767" cy="1994730"/>
              <a:chOff x="786498" y="1954722"/>
              <a:chExt cx="2634312" cy="265020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C4EDDCA-1F81-39EB-17B3-7CCFEEC8749D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FD1A32A-B0DF-286D-B35D-EA0EF8F97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D7AF014-4157-66BC-9DDD-56E21A4E73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4A5F71-C3B5-2173-8488-5EFFB9529D02}"/>
                    </a:ext>
                  </a:extLst>
                </p:cNvPr>
                <p:cNvSpPr txBox="1"/>
                <p:nvPr/>
              </p:nvSpPr>
              <p:spPr>
                <a:xfrm>
                  <a:off x="5070016" y="2265750"/>
                  <a:ext cx="641227" cy="7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4A5F71-C3B5-2173-8488-5EFFB9529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016" y="2265750"/>
                  <a:ext cx="641227" cy="7718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C64B6C-C07F-FE57-88FB-DB5FA8F309A3}"/>
                    </a:ext>
                  </a:extLst>
                </p:cNvPr>
                <p:cNvSpPr txBox="1"/>
                <p:nvPr/>
              </p:nvSpPr>
              <p:spPr>
                <a:xfrm>
                  <a:off x="4053111" y="1051722"/>
                  <a:ext cx="649616" cy="7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0C64B6C-C07F-FE57-88FB-DB5FA8F30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111" y="1051722"/>
                  <a:ext cx="649616" cy="7718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4DE1A3-799E-AD5E-91FE-A22FE713F3B5}"/>
                    </a:ext>
                  </a:extLst>
                </p:cNvPr>
                <p:cNvSpPr txBox="1"/>
                <p:nvPr/>
              </p:nvSpPr>
              <p:spPr>
                <a:xfrm>
                  <a:off x="300046" y="1444051"/>
                  <a:ext cx="2593198" cy="19088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6000" b="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b="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CA" sz="6000" b="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6000" dirty="0"/>
                        <m:t> 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4DE1A3-799E-AD5E-91FE-A22FE713F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46" y="1444051"/>
                  <a:ext cx="2593198" cy="190885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3977837-2B46-BA36-A02C-20E126212674}"/>
                </a:ext>
              </a:extLst>
            </p:cNvPr>
            <p:cNvSpPr/>
            <p:nvPr/>
          </p:nvSpPr>
          <p:spPr>
            <a:xfrm rot="2700000">
              <a:off x="3798262" y="1828141"/>
              <a:ext cx="713811" cy="1881489"/>
            </a:xfrm>
            <a:prstGeom prst="arc">
              <a:avLst>
                <a:gd name="adj1" fmla="val 13013079"/>
                <a:gd name="adj2" fmla="val 11534114"/>
              </a:avLst>
            </a:prstGeom>
            <a:ln w="7620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A9F8B70-6974-E58C-B8BA-971D49F8634E}"/>
              </a:ext>
            </a:extLst>
          </p:cNvPr>
          <p:cNvGrpSpPr/>
          <p:nvPr/>
        </p:nvGrpSpPr>
        <p:grpSpPr>
          <a:xfrm>
            <a:off x="297212" y="4034701"/>
            <a:ext cx="5414031" cy="2638730"/>
            <a:chOff x="297212" y="4034701"/>
            <a:chExt cx="5414031" cy="2638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393F635-FCDC-F054-31B0-88872E3E028C}"/>
                    </a:ext>
                  </a:extLst>
                </p:cNvPr>
                <p:cNvSpPr txBox="1"/>
                <p:nvPr/>
              </p:nvSpPr>
              <p:spPr>
                <a:xfrm>
                  <a:off x="297212" y="4330027"/>
                  <a:ext cx="2593198" cy="1950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6000" dirty="0"/>
                        <m:t> 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393F635-FCDC-F054-31B0-88872E3E0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12" y="4330027"/>
                  <a:ext cx="2593198" cy="1950534"/>
                </a:xfrm>
                <a:prstGeom prst="rect">
                  <a:avLst/>
                </a:prstGeom>
                <a:blipFill>
                  <a:blip r:embed="rId11"/>
                  <a:stretch>
                    <a:fillRect r="-28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0470425-46B5-004B-5A58-5F9D468A0CF3}"/>
                </a:ext>
              </a:extLst>
            </p:cNvPr>
            <p:cNvGrpSpPr/>
            <p:nvPr/>
          </p:nvGrpSpPr>
          <p:grpSpPr>
            <a:xfrm>
              <a:off x="3146591" y="4678701"/>
              <a:ext cx="1982767" cy="1994730"/>
              <a:chOff x="786498" y="1954722"/>
              <a:chExt cx="2634312" cy="265020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441E972-3E31-60F0-2EA5-CB805EE48171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930E71C-77C9-525B-C907-0E4AA0411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7D7138C-6AF3-3ABE-7B85-72E37B8F2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60BB21C-02B8-A73B-A99A-18B29510E612}"/>
                    </a:ext>
                  </a:extLst>
                </p:cNvPr>
                <p:cNvSpPr txBox="1"/>
                <p:nvPr/>
              </p:nvSpPr>
              <p:spPr>
                <a:xfrm>
                  <a:off x="5070016" y="5248729"/>
                  <a:ext cx="641227" cy="7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60BB21C-02B8-A73B-A99A-18B29510E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016" y="5248729"/>
                  <a:ext cx="641227" cy="7718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F196F37-C2BB-5C34-AF18-5DF3529A4D97}"/>
                    </a:ext>
                  </a:extLst>
                </p:cNvPr>
                <p:cNvSpPr txBox="1"/>
                <p:nvPr/>
              </p:nvSpPr>
              <p:spPr>
                <a:xfrm>
                  <a:off x="4053111" y="4034701"/>
                  <a:ext cx="649616" cy="7718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F196F37-C2BB-5C34-AF18-5DF3529A4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111" y="4034701"/>
                  <a:ext cx="649616" cy="7718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2D452597-49CD-E1C8-F4F3-4C227E86EB4A}"/>
                </a:ext>
              </a:extLst>
            </p:cNvPr>
            <p:cNvSpPr/>
            <p:nvPr/>
          </p:nvSpPr>
          <p:spPr>
            <a:xfrm rot="18900000">
              <a:off x="4003249" y="4782603"/>
              <a:ext cx="180266" cy="1888068"/>
            </a:xfrm>
            <a:prstGeom prst="arc">
              <a:avLst>
                <a:gd name="adj1" fmla="val 15507065"/>
                <a:gd name="adj2" fmla="val 15204447"/>
              </a:avLst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A355A75-538E-1328-7A31-0FBD79A54D93}"/>
              </a:ext>
            </a:extLst>
          </p:cNvPr>
          <p:cNvGrpSpPr/>
          <p:nvPr/>
        </p:nvGrpSpPr>
        <p:grpSpPr>
          <a:xfrm>
            <a:off x="5180745" y="1942646"/>
            <a:ext cx="5992034" cy="858399"/>
            <a:chOff x="5180745" y="1942646"/>
            <a:chExt cx="5992034" cy="8583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C8A0F5E-F93C-8B82-1639-7A7A6625F583}"/>
                </a:ext>
              </a:extLst>
            </p:cNvPr>
            <p:cNvSpPr/>
            <p:nvPr/>
          </p:nvSpPr>
          <p:spPr>
            <a:xfrm>
              <a:off x="10726393" y="2354659"/>
              <a:ext cx="446386" cy="44638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495D60A-BF15-3260-BFC5-CB0E9134037C}"/>
                </a:ext>
              </a:extLst>
            </p:cNvPr>
            <p:cNvSpPr/>
            <p:nvPr/>
          </p:nvSpPr>
          <p:spPr>
            <a:xfrm rot="21447996">
              <a:off x="5180745" y="1942646"/>
              <a:ext cx="5786663" cy="758738"/>
            </a:xfrm>
            <a:custGeom>
              <a:avLst/>
              <a:gdLst>
                <a:gd name="connsiteX0" fmla="*/ 6110515 w 6110515"/>
                <a:gd name="connsiteY0" fmla="*/ 1009204 h 1009204"/>
                <a:gd name="connsiteX1" fmla="*/ 2569029 w 6110515"/>
                <a:gd name="connsiteY1" fmla="*/ 36747 h 1009204"/>
                <a:gd name="connsiteX2" fmla="*/ 0 w 6110515"/>
                <a:gd name="connsiteY2" fmla="*/ 298004 h 1009204"/>
                <a:gd name="connsiteX0" fmla="*/ 6110515 w 6110515"/>
                <a:gd name="connsiteY0" fmla="*/ 803310 h 803310"/>
                <a:gd name="connsiteX1" fmla="*/ 3178629 w 6110515"/>
                <a:gd name="connsiteY1" fmla="*/ 164682 h 803310"/>
                <a:gd name="connsiteX2" fmla="*/ 0 w 6110515"/>
                <a:gd name="connsiteY2" fmla="*/ 92110 h 803310"/>
                <a:gd name="connsiteX0" fmla="*/ 6110515 w 6110515"/>
                <a:gd name="connsiteY0" fmla="*/ 801201 h 801201"/>
                <a:gd name="connsiteX1" fmla="*/ 2706189 w 6110515"/>
                <a:gd name="connsiteY1" fmla="*/ 170193 h 801201"/>
                <a:gd name="connsiteX2" fmla="*/ 0 w 6110515"/>
                <a:gd name="connsiteY2" fmla="*/ 90001 h 80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0515" h="801201">
                  <a:moveTo>
                    <a:pt x="6110515" y="801201"/>
                  </a:moveTo>
                  <a:cubicBezTo>
                    <a:pt x="4848981" y="374239"/>
                    <a:pt x="3724608" y="288726"/>
                    <a:pt x="2706189" y="170193"/>
                  </a:cubicBezTo>
                  <a:cubicBezTo>
                    <a:pt x="1687770" y="51660"/>
                    <a:pt x="775305" y="-99894"/>
                    <a:pt x="0" y="9000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6D15EF-DBA9-33D3-A986-11C2325B266D}"/>
              </a:ext>
            </a:extLst>
          </p:cNvPr>
          <p:cNvGrpSpPr/>
          <p:nvPr/>
        </p:nvGrpSpPr>
        <p:grpSpPr>
          <a:xfrm>
            <a:off x="5036024" y="5209292"/>
            <a:ext cx="5374245" cy="1108935"/>
            <a:chOff x="5036024" y="5209292"/>
            <a:chExt cx="5374245" cy="110893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7C095AB-82A4-5214-E645-34907BFD5414}"/>
                </a:ext>
              </a:extLst>
            </p:cNvPr>
            <p:cNvSpPr/>
            <p:nvPr/>
          </p:nvSpPr>
          <p:spPr>
            <a:xfrm>
              <a:off x="9963883" y="5871841"/>
              <a:ext cx="446386" cy="44638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196DCFD-54E1-42D2-2D43-DD5CCE40C2B4}"/>
                </a:ext>
              </a:extLst>
            </p:cNvPr>
            <p:cNvSpPr/>
            <p:nvPr/>
          </p:nvSpPr>
          <p:spPr>
            <a:xfrm>
              <a:off x="5036024" y="5209292"/>
              <a:ext cx="5104263" cy="863962"/>
            </a:xfrm>
            <a:custGeom>
              <a:avLst/>
              <a:gdLst>
                <a:gd name="connsiteX0" fmla="*/ 5104263 w 5104263"/>
                <a:gd name="connsiteY0" fmla="*/ 863962 h 863962"/>
                <a:gd name="connsiteX1" fmla="*/ 3616657 w 5104263"/>
                <a:gd name="connsiteY1" fmla="*/ 72392 h 863962"/>
                <a:gd name="connsiteX2" fmla="*/ 0 w 5104263"/>
                <a:gd name="connsiteY2" fmla="*/ 31448 h 86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04263" h="863962">
                  <a:moveTo>
                    <a:pt x="5104263" y="863962"/>
                  </a:moveTo>
                  <a:cubicBezTo>
                    <a:pt x="4785815" y="537553"/>
                    <a:pt x="4467367" y="211144"/>
                    <a:pt x="3616657" y="72392"/>
                  </a:cubicBezTo>
                  <a:cubicBezTo>
                    <a:pt x="2765947" y="-66360"/>
                    <a:pt x="568657" y="38272"/>
                    <a:pt x="0" y="31448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75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3">
        <p:fade/>
      </p:transition>
    </mc:Choice>
    <mc:Fallback xmlns="">
      <p:transition spd="med" advTm="4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tial Circle 5">
            <a:extLst>
              <a:ext uri="{FF2B5EF4-FFF2-40B4-BE49-F238E27FC236}">
                <a16:creationId xmlns:a16="http://schemas.microsoft.com/office/drawing/2014/main" id="{76B8F47D-9D4D-9A01-B783-4B677493704E}"/>
              </a:ext>
            </a:extLst>
          </p:cNvPr>
          <p:cNvSpPr/>
          <p:nvPr/>
        </p:nvSpPr>
        <p:spPr>
          <a:xfrm rot="10800000">
            <a:off x="7132078" y="1875931"/>
            <a:ext cx="4405312" cy="4405312"/>
          </a:xfrm>
          <a:prstGeom prst="pie">
            <a:avLst>
              <a:gd name="adj1" fmla="val 16266639"/>
              <a:gd name="adj2" fmla="val 5403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/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7BCA0-2B9D-CE13-08F4-8CB00090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44" y="3173465"/>
                <a:ext cx="3033873" cy="1650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FEC0C9-9F05-CA44-5499-2275E3812D6D}"/>
              </a:ext>
            </a:extLst>
          </p:cNvPr>
          <p:cNvCxnSpPr>
            <a:cxnSpLocks/>
          </p:cNvCxnSpPr>
          <p:nvPr/>
        </p:nvCxnSpPr>
        <p:spPr>
          <a:xfrm flipV="1">
            <a:off x="6096000" y="1038074"/>
            <a:ext cx="0" cy="581992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A3D5D10-B4EA-E78E-140A-4233672539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0"/>
          <a:srcRect l="50000" t="10790"/>
          <a:stretch/>
        </p:blipFill>
        <p:spPr>
          <a:xfrm>
            <a:off x="142854" y="1339854"/>
            <a:ext cx="5793582" cy="5336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4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69">
        <p:fade/>
      </p:transition>
    </mc:Choice>
    <mc:Fallback xmlns="">
      <p:transition spd="med" advTm="11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81" objId="2"/>
        <p14:stopEvt time="11049" objId="2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8843042"/>
                  </p:ext>
                </p:extLst>
              </p:nvPr>
            </p:nvGraphicFramePr>
            <p:xfrm>
              <a:off x="891773" y="1251364"/>
              <a:ext cx="3586254" cy="307257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86254" cy="3072573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773" y="1251364"/>
                <a:ext cx="3586254" cy="3072573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31D94EC-0017-DB48-2462-4F1526F2AD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531614"/>
                  </p:ext>
                </p:extLst>
              </p:nvPr>
            </p:nvGraphicFramePr>
            <p:xfrm>
              <a:off x="3498731" y="3304565"/>
              <a:ext cx="4319303" cy="372106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319303" cy="3721063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0661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31D94EC-0017-DB48-2462-4F1526F2A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8731" y="3304565"/>
                <a:ext cx="4319303" cy="3721063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F15C114-4A19-330A-A812-2EBBD1591C6D}"/>
              </a:ext>
            </a:extLst>
          </p:cNvPr>
          <p:cNvGrpSpPr/>
          <p:nvPr/>
        </p:nvGrpSpPr>
        <p:grpSpPr>
          <a:xfrm>
            <a:off x="2940695" y="-203806"/>
            <a:ext cx="7079833" cy="2775556"/>
            <a:chOff x="2940695" y="-203806"/>
            <a:chExt cx="7079833" cy="27755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04AAFF-6188-7D97-C633-0B334B22DB2C}"/>
                </a:ext>
              </a:extLst>
            </p:cNvPr>
            <p:cNvGrpSpPr/>
            <p:nvPr/>
          </p:nvGrpSpPr>
          <p:grpSpPr>
            <a:xfrm>
              <a:off x="3814317" y="118677"/>
              <a:ext cx="4010944" cy="1464743"/>
              <a:chOff x="3814317" y="118677"/>
              <a:chExt cx="4010944" cy="146474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9CAA82-E64F-6FB5-9805-7B279467D2F7}"/>
                  </a:ext>
                </a:extLst>
              </p:cNvPr>
              <p:cNvSpPr txBox="1"/>
              <p:nvPr/>
            </p:nvSpPr>
            <p:spPr>
              <a:xfrm>
                <a:off x="3814317" y="118677"/>
                <a:ext cx="297811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Horizontal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6DF09A6-3E33-66EA-FD11-38D1C9370A82}"/>
                      </a:ext>
                    </a:extLst>
                  </p:cNvPr>
                  <p:cNvSpPr txBox="1"/>
                  <p:nvPr/>
                </p:nvSpPr>
                <p:spPr>
                  <a:xfrm>
                    <a:off x="6679595" y="275113"/>
                    <a:ext cx="1145666" cy="13083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6DF09A6-3E33-66EA-FD11-38D1C9370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9595" y="275113"/>
                    <a:ext cx="1145666" cy="130830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B7FF2E-5536-8003-4845-EEE58C0199D6}"/>
                </a:ext>
              </a:extLst>
            </p:cNvPr>
            <p:cNvGrpSpPr/>
            <p:nvPr/>
          </p:nvGrpSpPr>
          <p:grpSpPr>
            <a:xfrm>
              <a:off x="7917428" y="-203806"/>
              <a:ext cx="2103100" cy="2084036"/>
              <a:chOff x="12666471" y="5073819"/>
              <a:chExt cx="3949128" cy="39133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738339B-92B2-1AA5-3DE7-8753FC4332FE}"/>
                  </a:ext>
                </a:extLst>
              </p:cNvPr>
              <p:cNvGrpSpPr/>
              <p:nvPr/>
            </p:nvGrpSpPr>
            <p:grpSpPr>
              <a:xfrm>
                <a:off x="12666471" y="5073819"/>
                <a:ext cx="3949128" cy="3913328"/>
                <a:chOff x="786498" y="1329499"/>
                <a:chExt cx="3305387" cy="3275428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A92FADA-2766-204E-7AB8-464F8A3E33A6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A958FF6A-93F5-826E-1904-D020B930E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1B66DEFB-3B90-4BCE-05A0-B693B45CC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1EC973D0-3082-CA18-CE5E-A6392D2D74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2" name="TextBox 161">
                      <a:extLst>
                        <a:ext uri="{FF2B5EF4-FFF2-40B4-BE49-F238E27FC236}">
                          <a16:creationId xmlns:a16="http://schemas.microsoft.com/office/drawing/2014/main" id="{FB48EDA7-80C8-75F0-01AD-45DA429C71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45AB8E89-9CDB-FEC0-BCA8-B7C8A84D64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5232C6B2-087E-EF02-A87B-BC8631378B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931F40F-C8EB-9088-EBDB-9B90B6BF5D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4169369" y="6002819"/>
                <a:ext cx="0" cy="3005791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A9394F-FBF4-0E9E-17B1-6C3BA7091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0695" y="1519645"/>
              <a:ext cx="1475066" cy="1052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15A8152-480F-5109-3736-B8BD8B0E0F9E}"/>
              </a:ext>
            </a:extLst>
          </p:cNvPr>
          <p:cNvGrpSpPr/>
          <p:nvPr/>
        </p:nvGrpSpPr>
        <p:grpSpPr>
          <a:xfrm>
            <a:off x="5754848" y="2045477"/>
            <a:ext cx="5165345" cy="1446550"/>
            <a:chOff x="5754848" y="2045477"/>
            <a:chExt cx="5165345" cy="14465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988461-7BCC-CD65-83B2-AE66CB6CE377}"/>
                </a:ext>
              </a:extLst>
            </p:cNvPr>
            <p:cNvGrpSpPr/>
            <p:nvPr/>
          </p:nvGrpSpPr>
          <p:grpSpPr>
            <a:xfrm>
              <a:off x="6347980" y="2045477"/>
              <a:ext cx="4572213" cy="1446550"/>
              <a:chOff x="6068323" y="1999760"/>
              <a:chExt cx="4572213" cy="144655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926A36-B232-3EFF-3463-7F2365BAAB08}"/>
                  </a:ext>
                </a:extLst>
              </p:cNvPr>
              <p:cNvSpPr txBox="1"/>
              <p:nvPr/>
            </p:nvSpPr>
            <p:spPr>
              <a:xfrm>
                <a:off x="6068323" y="1999760"/>
                <a:ext cx="270822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b="1" dirty="0">
                    <a:solidFill>
                      <a:srgbClr val="0070C0"/>
                    </a:solidFill>
                  </a:rPr>
                  <a:t>Quarter</a:t>
                </a:r>
                <a:br>
                  <a:rPr lang="en-GB" sz="4400" b="1" dirty="0">
                    <a:solidFill>
                      <a:srgbClr val="0070C0"/>
                    </a:solidFill>
                  </a:rPr>
                </a:br>
                <a:r>
                  <a:rPr lang="en-GB" sz="4400" b="1" dirty="0">
                    <a:solidFill>
                      <a:srgbClr val="0070C0"/>
                    </a:solidFill>
                  </a:rPr>
                  <a:t>Waveplate</a:t>
                </a:r>
                <a:endParaRPr lang="en-CA" sz="4400" b="1" dirty="0">
                  <a:solidFill>
                    <a:srgbClr val="0070C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2AFF657-2C83-B88A-BCBC-793299FBD7CD}"/>
                      </a:ext>
                    </a:extLst>
                  </p:cNvPr>
                  <p:cNvSpPr txBox="1"/>
                  <p:nvPr/>
                </p:nvSpPr>
                <p:spPr>
                  <a:xfrm>
                    <a:off x="8861688" y="2062148"/>
                    <a:ext cx="1778848" cy="13240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CA" sz="4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CA" sz="48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8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398355F3-AD3F-AFDB-2718-30F7A0AE7A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1688" y="2062148"/>
                    <a:ext cx="1778848" cy="132401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8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B5DC28-2934-4DD8-16E6-621C2097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4848" y="2568415"/>
              <a:ext cx="811348" cy="430652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FBD0721-A6C0-7B7B-DA5E-649C316D2CD2}"/>
              </a:ext>
            </a:extLst>
          </p:cNvPr>
          <p:cNvGrpSpPr/>
          <p:nvPr/>
        </p:nvGrpSpPr>
        <p:grpSpPr>
          <a:xfrm>
            <a:off x="5695094" y="3841600"/>
            <a:ext cx="6449738" cy="2903866"/>
            <a:chOff x="5695094" y="3841600"/>
            <a:chExt cx="6449738" cy="290386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00D648-C06A-473F-5433-2A4EAD50FFCD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5695094" y="4564875"/>
              <a:ext cx="1295945" cy="289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3CF399-C080-CD86-17CE-B9414CC375F6}"/>
                </a:ext>
              </a:extLst>
            </p:cNvPr>
            <p:cNvGrpSpPr/>
            <p:nvPr/>
          </p:nvGrpSpPr>
          <p:grpSpPr>
            <a:xfrm>
              <a:off x="6991039" y="3841600"/>
              <a:ext cx="4031141" cy="1485387"/>
              <a:chOff x="3814317" y="118677"/>
              <a:chExt cx="4031141" cy="148538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67EFE3-474D-1E4F-3B9C-108053D41D02}"/>
                  </a:ext>
                </a:extLst>
              </p:cNvPr>
              <p:cNvSpPr txBox="1"/>
              <p:nvPr/>
            </p:nvSpPr>
            <p:spPr>
              <a:xfrm>
                <a:off x="3814317" y="118677"/>
                <a:ext cx="297811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Horizontal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0F397E-D31E-F42F-43D6-4047DE2A2928}"/>
                      </a:ext>
                    </a:extLst>
                  </p:cNvPr>
                  <p:cNvSpPr txBox="1"/>
                  <p:nvPr/>
                </p:nvSpPr>
                <p:spPr>
                  <a:xfrm>
                    <a:off x="6699792" y="295757"/>
                    <a:ext cx="1145666" cy="13083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0F397E-D31E-F42F-43D6-4047DE2A29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9792" y="295757"/>
                    <a:ext cx="1145666" cy="130830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85147C-F863-2A3E-F333-CF790F88E323}"/>
                </a:ext>
              </a:extLst>
            </p:cNvPr>
            <p:cNvGrpSpPr/>
            <p:nvPr/>
          </p:nvGrpSpPr>
          <p:grpSpPr>
            <a:xfrm>
              <a:off x="10041732" y="4661430"/>
              <a:ext cx="2103100" cy="2084036"/>
              <a:chOff x="12666471" y="5073819"/>
              <a:chExt cx="3949128" cy="391332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6722E01-3D69-F2FF-BF04-5AB8415A0C21}"/>
                  </a:ext>
                </a:extLst>
              </p:cNvPr>
              <p:cNvGrpSpPr/>
              <p:nvPr/>
            </p:nvGrpSpPr>
            <p:grpSpPr>
              <a:xfrm>
                <a:off x="12666471" y="5073819"/>
                <a:ext cx="3949128" cy="3913328"/>
                <a:chOff x="786498" y="1329499"/>
                <a:chExt cx="3305387" cy="3275428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3C7E53-0CE4-6A92-ECB6-A75E41A8E094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A390E5FE-EBD9-22FC-4CD3-0A96D49EC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DDF2077-C9B3-96EA-C078-62D68842AF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C9CA2996-D64A-7EB3-A122-64166C8979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2" name="TextBox 161">
                      <a:extLst>
                        <a:ext uri="{FF2B5EF4-FFF2-40B4-BE49-F238E27FC236}">
                          <a16:creationId xmlns:a16="http://schemas.microsoft.com/office/drawing/2014/main" id="{FB48EDA7-80C8-75F0-01AD-45DA429C71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4B0CAB8-0E41-79A4-CD53-718B24EC3E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5232C6B2-087E-EF02-A87B-BC8631378B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B3BC04A-043D-A81A-D2B1-009C08E62C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4169369" y="6002819"/>
                <a:ext cx="0" cy="3005791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8197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87">
        <p159:morph option="byObject"/>
      </p:transition>
    </mc:Choice>
    <mc:Fallback xmlns="">
      <p:transition spd="slow" advTm="10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39641-EE3C-652C-E2BB-F94A51914965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BB39F-956A-7B42-0D18-901179754932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B51075-FD1B-964F-2E47-2FBAD3A27AC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4967D-9B27-0D51-9D3C-0E9CE701C628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EF6E9-B5A8-F1BE-EA68-A4BDD64B69E4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8"/>
    </mc:Choice>
    <mc:Fallback xmlns="">
      <p:transition spd="slow" advTm="1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4AAFF-6188-7D97-C633-0B334B22DB2C}"/>
              </a:ext>
            </a:extLst>
          </p:cNvPr>
          <p:cNvGrpSpPr/>
          <p:nvPr/>
        </p:nvGrpSpPr>
        <p:grpSpPr>
          <a:xfrm>
            <a:off x="3814317" y="118677"/>
            <a:ext cx="4010944" cy="1464743"/>
            <a:chOff x="3814317" y="118677"/>
            <a:chExt cx="4010944" cy="14647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CAA82-E64F-6FB5-9805-7B279467D2F7}"/>
                </a:ext>
              </a:extLst>
            </p:cNvPr>
            <p:cNvSpPr txBox="1"/>
            <p:nvPr/>
          </p:nvSpPr>
          <p:spPr>
            <a:xfrm>
              <a:off x="3814317" y="118677"/>
              <a:ext cx="297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Horizontal</a:t>
              </a:r>
              <a:br>
                <a:rPr lang="en-GB" sz="4400" dirty="0"/>
              </a:br>
              <a:r>
                <a:rPr lang="en-GB" sz="4400" dirty="0"/>
                <a:t>Polarization</a:t>
              </a:r>
              <a:endParaRPr lang="en-CA" sz="4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DF09A6-3E33-66EA-FD11-38D1C9370A82}"/>
                    </a:ext>
                  </a:extLst>
                </p:cNvPr>
                <p:cNvSpPr txBox="1"/>
                <p:nvPr/>
              </p:nvSpPr>
              <p:spPr>
                <a:xfrm>
                  <a:off x="6679595" y="275113"/>
                  <a:ext cx="1145666" cy="1308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DF09A6-3E33-66EA-FD11-38D1C9370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595" y="275113"/>
                  <a:ext cx="1145666" cy="13083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B7FF2E-5536-8003-4845-EEE58C0199D6}"/>
              </a:ext>
            </a:extLst>
          </p:cNvPr>
          <p:cNvGrpSpPr/>
          <p:nvPr/>
        </p:nvGrpSpPr>
        <p:grpSpPr>
          <a:xfrm>
            <a:off x="7917428" y="-203806"/>
            <a:ext cx="2103100" cy="2084036"/>
            <a:chOff x="12666471" y="5073819"/>
            <a:chExt cx="3949128" cy="39133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38339B-92B2-1AA5-3DE7-8753FC4332FE}"/>
                </a:ext>
              </a:extLst>
            </p:cNvPr>
            <p:cNvGrpSpPr/>
            <p:nvPr/>
          </p:nvGrpSpPr>
          <p:grpSpPr>
            <a:xfrm>
              <a:off x="12666471" y="5073819"/>
              <a:ext cx="3949128" cy="3913328"/>
              <a:chOff x="786498" y="1329499"/>
              <a:chExt cx="3305387" cy="327542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92FADA-2766-204E-7AB8-464F8A3E33A6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58FF6A-93F5-826E-1904-D020B930E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B66DEFB-3B90-4BCE-05A0-B693B45CC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C973D0-3082-CA18-CE5E-A6392D2D7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283" y="2716084"/>
                    <a:ext cx="793602" cy="9552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C973D0-3082-CA18-CE5E-A6392D2D7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283" y="2716084"/>
                    <a:ext cx="793602" cy="9552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5AB8E89-9CDB-FEC0-BCA8-B7C8A84D646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345" y="1329499"/>
                    <a:ext cx="803985" cy="9552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5AB8E89-9CDB-FEC0-BCA8-B7C8A84D64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6345" y="1329499"/>
                    <a:ext cx="803985" cy="9552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31F40F-C8EB-9088-EBDB-9B90B6BF5D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69369" y="6002819"/>
              <a:ext cx="0" cy="3005791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9394F-FBF4-0E9E-17B1-6C3BA7091F2D}"/>
              </a:ext>
            </a:extLst>
          </p:cNvPr>
          <p:cNvCxnSpPr>
            <a:cxnSpLocks/>
          </p:cNvCxnSpPr>
          <p:nvPr/>
        </p:nvCxnSpPr>
        <p:spPr>
          <a:xfrm flipH="1">
            <a:off x="2940695" y="1519645"/>
            <a:ext cx="1475066" cy="1052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926A36-B232-3EFF-3463-7F2365BAAB08}"/>
              </a:ext>
            </a:extLst>
          </p:cNvPr>
          <p:cNvSpPr txBox="1"/>
          <p:nvPr/>
        </p:nvSpPr>
        <p:spPr>
          <a:xfrm>
            <a:off x="6347980" y="2045477"/>
            <a:ext cx="2708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Quarter</a:t>
            </a:r>
            <a:br>
              <a:rPr lang="en-GB" sz="4400" b="1" dirty="0">
                <a:solidFill>
                  <a:srgbClr val="0070C0"/>
                </a:solidFill>
              </a:rPr>
            </a:br>
            <a:r>
              <a:rPr lang="en-GB" sz="4400" b="1" dirty="0">
                <a:solidFill>
                  <a:srgbClr val="0070C0"/>
                </a:solidFill>
              </a:rPr>
              <a:t>Waveplate</a:t>
            </a:r>
            <a:endParaRPr lang="en-CA" sz="4400" b="1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B5DC28-2934-4DD8-16E6-621C20979949}"/>
              </a:ext>
            </a:extLst>
          </p:cNvPr>
          <p:cNvCxnSpPr>
            <a:cxnSpLocks/>
          </p:cNvCxnSpPr>
          <p:nvPr/>
        </p:nvCxnSpPr>
        <p:spPr>
          <a:xfrm flipH="1">
            <a:off x="5754848" y="2568415"/>
            <a:ext cx="811348" cy="43065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932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8">
        <p:fade/>
      </p:transition>
    </mc:Choice>
    <mc:Fallback xmlns="">
      <p:transition spd="med" advTm="145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4AAFF-6188-7D97-C633-0B334B22DB2C}"/>
              </a:ext>
            </a:extLst>
          </p:cNvPr>
          <p:cNvGrpSpPr/>
          <p:nvPr/>
        </p:nvGrpSpPr>
        <p:grpSpPr>
          <a:xfrm>
            <a:off x="3814317" y="118677"/>
            <a:ext cx="4010944" cy="1464743"/>
            <a:chOff x="3814317" y="118677"/>
            <a:chExt cx="4010944" cy="14647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9CAA82-E64F-6FB5-9805-7B279467D2F7}"/>
                </a:ext>
              </a:extLst>
            </p:cNvPr>
            <p:cNvSpPr txBox="1"/>
            <p:nvPr/>
          </p:nvSpPr>
          <p:spPr>
            <a:xfrm>
              <a:off x="3814317" y="118677"/>
              <a:ext cx="29781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Horizontal</a:t>
              </a:r>
              <a:br>
                <a:rPr lang="en-GB" sz="4400" dirty="0"/>
              </a:br>
              <a:r>
                <a:rPr lang="en-GB" sz="4400" dirty="0"/>
                <a:t>Polarization</a:t>
              </a:r>
              <a:endParaRPr lang="en-CA" sz="4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DF09A6-3E33-66EA-FD11-38D1C9370A82}"/>
                    </a:ext>
                  </a:extLst>
                </p:cNvPr>
                <p:cNvSpPr txBox="1"/>
                <p:nvPr/>
              </p:nvSpPr>
              <p:spPr>
                <a:xfrm>
                  <a:off x="6679595" y="275113"/>
                  <a:ext cx="1145666" cy="1308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6DF09A6-3E33-66EA-FD11-38D1C9370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595" y="275113"/>
                  <a:ext cx="1145666" cy="13083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B7FF2E-5536-8003-4845-EEE58C0199D6}"/>
              </a:ext>
            </a:extLst>
          </p:cNvPr>
          <p:cNvGrpSpPr/>
          <p:nvPr/>
        </p:nvGrpSpPr>
        <p:grpSpPr>
          <a:xfrm>
            <a:off x="7917428" y="-203806"/>
            <a:ext cx="2103100" cy="2084036"/>
            <a:chOff x="12666471" y="5073819"/>
            <a:chExt cx="3949128" cy="39133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38339B-92B2-1AA5-3DE7-8753FC4332FE}"/>
                </a:ext>
              </a:extLst>
            </p:cNvPr>
            <p:cNvGrpSpPr/>
            <p:nvPr/>
          </p:nvGrpSpPr>
          <p:grpSpPr>
            <a:xfrm>
              <a:off x="12666471" y="5073819"/>
              <a:ext cx="3949128" cy="3913328"/>
              <a:chOff x="786498" y="1329499"/>
              <a:chExt cx="3305387" cy="327542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92FADA-2766-204E-7AB8-464F8A3E33A6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58FF6A-93F5-826E-1904-D020B930E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B66DEFB-3B90-4BCE-05A0-B693B45CC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C973D0-3082-CA18-CE5E-A6392D2D7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283" y="2716084"/>
                    <a:ext cx="793602" cy="9552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C973D0-3082-CA18-CE5E-A6392D2D7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283" y="2716084"/>
                    <a:ext cx="793602" cy="9552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5AB8E89-9CDB-FEC0-BCA8-B7C8A84D646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345" y="1329499"/>
                    <a:ext cx="803985" cy="9552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5AB8E89-9CDB-FEC0-BCA8-B7C8A84D64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6345" y="1329499"/>
                    <a:ext cx="803985" cy="9552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31F40F-C8EB-9088-EBDB-9B90B6BF5D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69369" y="6002819"/>
              <a:ext cx="0" cy="3005791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9394F-FBF4-0E9E-17B1-6C3BA7091F2D}"/>
              </a:ext>
            </a:extLst>
          </p:cNvPr>
          <p:cNvCxnSpPr>
            <a:cxnSpLocks/>
          </p:cNvCxnSpPr>
          <p:nvPr/>
        </p:nvCxnSpPr>
        <p:spPr>
          <a:xfrm flipH="1">
            <a:off x="2940695" y="1519645"/>
            <a:ext cx="1475066" cy="1052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926A36-B232-3EFF-3463-7F2365BAAB08}"/>
              </a:ext>
            </a:extLst>
          </p:cNvPr>
          <p:cNvSpPr txBox="1"/>
          <p:nvPr/>
        </p:nvSpPr>
        <p:spPr>
          <a:xfrm>
            <a:off x="6347980" y="2045477"/>
            <a:ext cx="27082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0070C0"/>
                </a:solidFill>
              </a:rPr>
              <a:t>Quarter</a:t>
            </a:r>
            <a:br>
              <a:rPr lang="en-GB" sz="4400" b="1" dirty="0">
                <a:solidFill>
                  <a:srgbClr val="0070C0"/>
                </a:solidFill>
              </a:rPr>
            </a:br>
            <a:r>
              <a:rPr lang="en-GB" sz="4400" b="1" dirty="0">
                <a:solidFill>
                  <a:srgbClr val="0070C0"/>
                </a:solidFill>
              </a:rPr>
              <a:t>Waveplate</a:t>
            </a:r>
            <a:endParaRPr lang="en-CA" sz="4400" b="1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B5DC28-2934-4DD8-16E6-621C20979949}"/>
              </a:ext>
            </a:extLst>
          </p:cNvPr>
          <p:cNvCxnSpPr>
            <a:cxnSpLocks/>
            <a:endCxn id="176" idx="0"/>
          </p:cNvCxnSpPr>
          <p:nvPr/>
        </p:nvCxnSpPr>
        <p:spPr>
          <a:xfrm flipH="1">
            <a:off x="5368348" y="2568415"/>
            <a:ext cx="1197848" cy="5700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20B902D-5442-58EA-C72A-7D9AB0467091}"/>
              </a:ext>
            </a:extLst>
          </p:cNvPr>
          <p:cNvGrpSpPr/>
          <p:nvPr/>
        </p:nvGrpSpPr>
        <p:grpSpPr>
          <a:xfrm>
            <a:off x="5754848" y="3585944"/>
            <a:ext cx="6348214" cy="3161007"/>
            <a:chOff x="5754848" y="3585944"/>
            <a:chExt cx="6348214" cy="316100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3270E1-C70E-9EFB-7898-403ED8106CA3}"/>
                </a:ext>
              </a:extLst>
            </p:cNvPr>
            <p:cNvGrpSpPr/>
            <p:nvPr/>
          </p:nvGrpSpPr>
          <p:grpSpPr>
            <a:xfrm>
              <a:off x="7412170" y="3585944"/>
              <a:ext cx="3848188" cy="1446550"/>
              <a:chOff x="7011289" y="3635993"/>
              <a:chExt cx="3848188" cy="144655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18DC935-6C9E-8410-D5FF-D4170129AA86}"/>
                  </a:ext>
                </a:extLst>
              </p:cNvPr>
              <p:cNvSpPr txBox="1"/>
              <p:nvPr/>
            </p:nvSpPr>
            <p:spPr>
              <a:xfrm>
                <a:off x="7011289" y="3635993"/>
                <a:ext cx="296461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Left Circular</a:t>
                </a:r>
                <a:br>
                  <a:rPr lang="en-GB" sz="4400" dirty="0"/>
                </a:br>
                <a:r>
                  <a:rPr lang="en-GB" sz="4400" dirty="0"/>
                  <a:t>Polarization</a:t>
                </a:r>
                <a:endParaRPr lang="en-CA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0676F42-D11E-83A8-EB91-D507A1E44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90" y="3716544"/>
                    <a:ext cx="867687" cy="13347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a14:m>
                    <a:r>
                      <a:rPr lang="en-CA" sz="7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0676F42-D11E-83A8-EB91-D507A1E443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790" y="3716544"/>
                    <a:ext cx="867687" cy="133478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9AFCE4-DBCE-2324-17D0-8E8C12C6D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4848" y="4330158"/>
              <a:ext cx="1587793" cy="42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58EBAC-4EEB-0817-EFC7-74C5B524940E}"/>
                </a:ext>
              </a:extLst>
            </p:cNvPr>
            <p:cNvGrpSpPr/>
            <p:nvPr/>
          </p:nvGrpSpPr>
          <p:grpSpPr>
            <a:xfrm>
              <a:off x="10083501" y="4669055"/>
              <a:ext cx="2019561" cy="2077896"/>
              <a:chOff x="9632468" y="4471361"/>
              <a:chExt cx="2019561" cy="207789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5EA2463-1C69-695A-DDDF-363ED7060C43}"/>
                  </a:ext>
                </a:extLst>
              </p:cNvPr>
              <p:cNvGrpSpPr/>
              <p:nvPr/>
            </p:nvGrpSpPr>
            <p:grpSpPr>
              <a:xfrm>
                <a:off x="9632468" y="4978486"/>
                <a:ext cx="1561350" cy="1570771"/>
                <a:chOff x="9613456" y="1482367"/>
                <a:chExt cx="2056435" cy="2068842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408F335C-32C3-DAA2-055A-A81CDC47B6D7}"/>
                    </a:ext>
                  </a:extLst>
                </p:cNvPr>
                <p:cNvGrpSpPr/>
                <p:nvPr/>
              </p:nvGrpSpPr>
              <p:grpSpPr>
                <a:xfrm>
                  <a:off x="9613456" y="1482367"/>
                  <a:ext cx="2056435" cy="2068842"/>
                  <a:chOff x="786498" y="1954722"/>
                  <a:chExt cx="2634312" cy="2650205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553DEC2-A935-A68A-952F-4789C8A0BEAC}"/>
                      </a:ext>
                    </a:extLst>
                  </p:cNvPr>
                  <p:cNvSpPr/>
                  <p:nvPr/>
                </p:nvSpPr>
                <p:spPr>
                  <a:xfrm>
                    <a:off x="786498" y="2089103"/>
                    <a:ext cx="2515823" cy="2515824"/>
                  </a:xfrm>
                  <a:prstGeom prst="ellipse">
                    <a:avLst/>
                  </a:prstGeom>
                  <a:solidFill>
                    <a:srgbClr val="BDD7EE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8EA6C574-3278-96AA-0305-5273D941F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8603" y="3347015"/>
                    <a:ext cx="2632207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89024FD7-A6D2-8594-C1F1-ACA1B82C3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46515" y="1954722"/>
                    <a:ext cx="0" cy="26502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A7AEE331-CCB1-47CB-1F37-5F76AF1B8D74}"/>
                    </a:ext>
                  </a:extLst>
                </p:cNvPr>
                <p:cNvSpPr/>
                <p:nvPr/>
              </p:nvSpPr>
              <p:spPr>
                <a:xfrm>
                  <a:off x="9643002" y="1557596"/>
                  <a:ext cx="1951394" cy="1951394"/>
                </a:xfrm>
                <a:prstGeom prst="arc">
                  <a:avLst>
                    <a:gd name="adj1" fmla="val 17028627"/>
                    <a:gd name="adj2" fmla="val 15204447"/>
                  </a:avLst>
                </a:prstGeom>
                <a:ln w="762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E613280B-5323-FB8E-AE98-835F6EAA5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40075" y="1598224"/>
                  <a:ext cx="269955" cy="995299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B824DF2D-11C4-6F2B-0CC8-005012EE5E8D}"/>
                    </a:ext>
                  </a:extLst>
                </p:cNvPr>
                <p:cNvCxnSpPr>
                  <a:cxnSpLocks/>
                  <a:stCxn id="51" idx="1"/>
                </p:cNvCxnSpPr>
                <p:nvPr/>
              </p:nvCxnSpPr>
              <p:spPr>
                <a:xfrm>
                  <a:off x="9901068" y="1874882"/>
                  <a:ext cx="724281" cy="710785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8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A21E66FB-4119-6613-3D6A-8CF96EC5C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1601" y="2379667"/>
                  <a:ext cx="968429" cy="188312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6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BD767A2C-D4C6-9787-F650-99B45CFC84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87500" y="2575931"/>
                  <a:ext cx="940143" cy="377929"/>
                </a:xfrm>
                <a:prstGeom prst="straightConnector1">
                  <a:avLst/>
                </a:prstGeom>
                <a:ln w="114300">
                  <a:solidFill>
                    <a:srgbClr val="FF0000">
                      <a:alpha val="40000"/>
                    </a:srgb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4AD1216-049C-4393-7DD6-EA5061F29780}"/>
                      </a:ext>
                    </a:extLst>
                  </p:cNvPr>
                  <p:cNvSpPr txBox="1"/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4AD1216-049C-4393-7DD6-EA5061F297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47088" y="5427360"/>
                    <a:ext cx="504941" cy="60777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79FE8E2-8528-2F1E-1940-26C6BC867A8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79FE8E2-8528-2F1E-1940-26C6BC867A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6316" y="4471361"/>
                    <a:ext cx="511547" cy="6077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597028-9DF3-0043-F254-822577C152BC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>
                  <a:extLst>
                    <a:ext uri="{FF2B5EF4-FFF2-40B4-BE49-F238E27FC236}">
                      <a16:creationId xmlns:a16="http://schemas.microsoft.com/office/drawing/2014/main" id="{D46DDBFE-955E-EB30-AE6A-0DD7E7687A9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>
                  <a:extLst>
                    <a:ext uri="{FF2B5EF4-FFF2-40B4-BE49-F238E27FC236}">
                      <a16:creationId xmlns:a16="http://schemas.microsoft.com/office/drawing/2014/main" id="{D46DDBFE-955E-EB30-AE6A-0DD7E7687A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FD86DC8-138A-91D6-F870-0F1717BAF5B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5AF2494-013F-FA0A-5A8C-13E8660FC507}"/>
                  </a:ext>
                </a:extLst>
              </p:cNvPr>
              <p:cNvSpPr txBox="1"/>
              <p:nvPr/>
            </p:nvSpPr>
            <p:spPr>
              <a:xfrm>
                <a:off x="9150609" y="2407421"/>
                <a:ext cx="2643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600" b="1" dirty="0">
                    <a:solidFill>
                      <a:srgbClr val="0070C0"/>
                    </a:solidFill>
                  </a:rPr>
                  <a:t>(turned </a:t>
                </a:r>
                <a14:m>
                  <m:oMath xmlns:m="http://schemas.openxmlformats.org/officeDocument/2006/math">
                    <m:r>
                      <a:rPr lang="en-GB" sz="3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𝟒𝟓</m:t>
                    </m:r>
                    <m:r>
                      <a:rPr lang="en-CA" sz="3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GB" sz="3600" b="1" dirty="0">
                    <a:solidFill>
                      <a:srgbClr val="0070C0"/>
                    </a:solidFill>
                  </a:rPr>
                  <a:t>)</a:t>
                </a:r>
                <a:endParaRPr lang="en-CA" sz="3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5AF2494-013F-FA0A-5A8C-13E8660F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09" y="2407421"/>
                <a:ext cx="2643802" cy="646331"/>
              </a:xfrm>
              <a:prstGeom prst="rect">
                <a:avLst/>
              </a:prstGeom>
              <a:blipFill>
                <a:blip r:embed="rId16"/>
                <a:stretch>
                  <a:fillRect l="-5760" t="-15094" r="-5760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233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554">
        <p159:morph option="byObject"/>
      </p:transition>
    </mc:Choice>
    <mc:Fallback xmlns="">
      <p:transition spd="slow" advTm="8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162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2">
        <p159:morph option="byObject"/>
      </p:transition>
    </mc:Choice>
    <mc:Fallback xmlns="">
      <p:transition spd="slow" advTm="95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2C9CCC1-9196-D3E5-14C7-A2A4417322C5}"/>
              </a:ext>
            </a:extLst>
          </p:cNvPr>
          <p:cNvGrpSpPr/>
          <p:nvPr/>
        </p:nvGrpSpPr>
        <p:grpSpPr>
          <a:xfrm>
            <a:off x="5553370" y="188839"/>
            <a:ext cx="6482112" cy="5549493"/>
            <a:chOff x="5553370" y="188839"/>
            <a:chExt cx="6482112" cy="5549493"/>
          </a:xfrm>
        </p:grpSpPr>
        <p:sp>
          <p:nvSpPr>
            <p:cNvPr id="163" name="Diagonal Stripe 162">
              <a:extLst>
                <a:ext uri="{FF2B5EF4-FFF2-40B4-BE49-F238E27FC236}">
                  <a16:creationId xmlns:a16="http://schemas.microsoft.com/office/drawing/2014/main" id="{8677B2BE-0FC0-17D5-07A7-1D6E81BFF565}"/>
                </a:ext>
              </a:extLst>
            </p:cNvPr>
            <p:cNvSpPr/>
            <p:nvPr/>
          </p:nvSpPr>
          <p:spPr>
            <a:xfrm rot="16200000">
              <a:off x="6019681" y="-277471"/>
              <a:ext cx="5549492" cy="6482111"/>
            </a:xfrm>
            <a:prstGeom prst="diagStripe">
              <a:avLst/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E4A9BF20-8B25-11F2-EB52-A337C440476B}"/>
                </a:ext>
              </a:extLst>
            </p:cNvPr>
            <p:cNvSpPr/>
            <p:nvPr/>
          </p:nvSpPr>
          <p:spPr>
            <a:xfrm rot="10800000">
              <a:off x="5553370" y="205524"/>
              <a:ext cx="6482111" cy="5532808"/>
            </a:xfrm>
            <a:prstGeom prst="triangle">
              <a:avLst>
                <a:gd name="adj" fmla="val 0"/>
              </a:avLst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2029107"/>
                  </p:ext>
                </p:extLst>
              </p:nvPr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50408279"/>
                    </p:ext>
                  </p:extLst>
                </p:nvPr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76C3A65-95B9-0BE0-B4FE-9C61F1680EF4}"/>
              </a:ext>
            </a:extLst>
          </p:cNvPr>
          <p:cNvGrpSpPr/>
          <p:nvPr/>
        </p:nvGrpSpPr>
        <p:grpSpPr>
          <a:xfrm>
            <a:off x="6093537" y="218709"/>
            <a:ext cx="2733454" cy="2556955"/>
            <a:chOff x="6093537" y="218709"/>
            <a:chExt cx="2733454" cy="25569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00E52D-88D6-4DEE-E3CE-1845F31453BD}"/>
                </a:ext>
              </a:extLst>
            </p:cNvPr>
            <p:cNvCxnSpPr>
              <a:cxnSpLocks/>
            </p:cNvCxnSpPr>
            <p:nvPr/>
          </p:nvCxnSpPr>
          <p:spPr>
            <a:xfrm>
              <a:off x="6093537" y="1657751"/>
              <a:ext cx="2590234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57ABF9-E196-1BC8-38BB-3C60AA179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450" y="359252"/>
              <a:ext cx="0" cy="241641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/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blipFill>
                  <a:blip r:embed="rId10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/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blipFill>
                  <a:blip r:embed="rId11"/>
                  <a:stretch>
                    <a:fillRect b="-217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98432E-C4BB-F7DF-0755-6A2AD5E520D7}"/>
              </a:ext>
            </a:extLst>
          </p:cNvPr>
          <p:cNvCxnSpPr>
            <a:cxnSpLocks/>
          </p:cNvCxnSpPr>
          <p:nvPr/>
        </p:nvCxnSpPr>
        <p:spPr>
          <a:xfrm>
            <a:off x="6836184" y="1333764"/>
            <a:ext cx="3756454" cy="30208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/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8364303"/>
                  </p:ext>
                </p:extLst>
              </p:nvPr>
            </p:nvGraphicFramePr>
            <p:xfrm>
              <a:off x="6674670" y="932342"/>
              <a:ext cx="2684030" cy="27221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84030" cy="2722103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730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4670" y="932342"/>
                <a:ext cx="2684030" cy="2722103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FB6FAC3-2F7B-22C9-F7B8-5E643C0A9210}"/>
              </a:ext>
            </a:extLst>
          </p:cNvPr>
          <p:cNvGrpSpPr/>
          <p:nvPr/>
        </p:nvGrpSpPr>
        <p:grpSpPr>
          <a:xfrm>
            <a:off x="8268396" y="2257277"/>
            <a:ext cx="2055748" cy="2029544"/>
            <a:chOff x="507893" y="4455337"/>
            <a:chExt cx="2762204" cy="272699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6B218B7-6546-DBC8-EEE2-E450543E317B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724FA9-0204-3EBA-676D-C46C179D4283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E5E3B41-9B68-260C-7B3F-591C7FD9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2572D5E-4BED-1DC8-F82B-12440EB71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7B2C01-223D-04E0-6BA1-35036E645F62}"/>
              </a:ext>
            </a:extLst>
          </p:cNvPr>
          <p:cNvCxnSpPr>
            <a:cxnSpLocks/>
          </p:cNvCxnSpPr>
          <p:nvPr/>
        </p:nvCxnSpPr>
        <p:spPr>
          <a:xfrm>
            <a:off x="9257695" y="3275445"/>
            <a:ext cx="2349187" cy="188914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8" name="3D Model 127">
                <a:extLst>
                  <a:ext uri="{FF2B5EF4-FFF2-40B4-BE49-F238E27FC236}">
                    <a16:creationId xmlns:a16="http://schemas.microsoft.com/office/drawing/2014/main" id="{76791620-F033-8EE6-84F0-B52A37EEE3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250844"/>
                  </p:ext>
                </p:extLst>
              </p:nvPr>
            </p:nvGraphicFramePr>
            <p:xfrm>
              <a:off x="8716710" y="2683477"/>
              <a:ext cx="2532433" cy="23801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32433" cy="2380107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9"/>
                    <am3d:scale>
                      <am3d:sx n="1000000" d="1000000"/>
                      <am3d:sy n="1000000" d="1000000"/>
                      <am3d:sz n="1000000" d="1000000"/>
                    </am3d:scale>
                    <am3d:rot ax="2700000" ay="19200000" az="192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884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8" name="3D Model 127">
                <a:extLst>
                  <a:ext uri="{FF2B5EF4-FFF2-40B4-BE49-F238E27FC236}">
                    <a16:creationId xmlns:a16="http://schemas.microsoft.com/office/drawing/2014/main" id="{76791620-F033-8EE6-84F0-B52A37EEE3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6710" y="2683477"/>
                <a:ext cx="2532433" cy="2380107"/>
              </a:xfrm>
              <a:prstGeom prst="rect">
                <a:avLst/>
              </a:prstGeom>
            </p:spPr>
          </p:pic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8434F82-755F-A912-6823-8BF16DA2D35B}"/>
              </a:ext>
            </a:extLst>
          </p:cNvPr>
          <p:cNvCxnSpPr>
            <a:cxnSpLocks/>
          </p:cNvCxnSpPr>
          <p:nvPr/>
        </p:nvCxnSpPr>
        <p:spPr>
          <a:xfrm>
            <a:off x="9735302" y="3657210"/>
            <a:ext cx="718060" cy="577443"/>
          </a:xfrm>
          <a:prstGeom prst="straightConnector1">
            <a:avLst/>
          </a:prstGeom>
          <a:ln w="76200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DA22E173-2533-3E79-C2FC-E56D6446ACE8}"/>
              </a:ext>
            </a:extLst>
          </p:cNvPr>
          <p:cNvSpPr txBox="1"/>
          <p:nvPr/>
        </p:nvSpPr>
        <p:spPr>
          <a:xfrm>
            <a:off x="8407549" y="254520"/>
            <a:ext cx="370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(Original Example)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B6A83A8-F9FA-85DA-136B-246AF0932A68}"/>
              </a:ext>
            </a:extLst>
          </p:cNvPr>
          <p:cNvGrpSpPr/>
          <p:nvPr/>
        </p:nvGrpSpPr>
        <p:grpSpPr>
          <a:xfrm>
            <a:off x="8225638" y="1170565"/>
            <a:ext cx="1438597" cy="792811"/>
            <a:chOff x="8225638" y="1170565"/>
            <a:chExt cx="1438597" cy="792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D47140F-BD15-0A40-379F-1E993C712B8C}"/>
                    </a:ext>
                  </a:extLst>
                </p:cNvPr>
                <p:cNvSpPr txBox="1"/>
                <p:nvPr/>
              </p:nvSpPr>
              <p:spPr>
                <a:xfrm>
                  <a:off x="9042538" y="1170565"/>
                  <a:ext cx="621697" cy="782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oMath>
                    </m:oMathPara>
                  </a14:m>
                  <a:endParaRPr lang="en-CA" sz="4000" b="1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2D47140F-BD15-0A40-379F-1E993C712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538" y="1170565"/>
                  <a:ext cx="621697" cy="7825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8B77BD-242B-3D18-857B-76DFDAB56535}"/>
                </a:ext>
              </a:extLst>
            </p:cNvPr>
            <p:cNvCxnSpPr/>
            <p:nvPr/>
          </p:nvCxnSpPr>
          <p:spPr>
            <a:xfrm flipH="1">
              <a:off x="8225638" y="1548285"/>
              <a:ext cx="762867" cy="415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40D0D01-B447-DB7B-D669-7E065E792D85}"/>
              </a:ext>
            </a:extLst>
          </p:cNvPr>
          <p:cNvGrpSpPr/>
          <p:nvPr/>
        </p:nvGrpSpPr>
        <p:grpSpPr>
          <a:xfrm>
            <a:off x="10157251" y="2844178"/>
            <a:ext cx="1347007" cy="782587"/>
            <a:chOff x="10157251" y="2844178"/>
            <a:chExt cx="1347007" cy="782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F20EA489-D67B-57E3-1B24-BA4DFEC35422}"/>
                    </a:ext>
                  </a:extLst>
                </p:cNvPr>
                <p:cNvSpPr txBox="1"/>
                <p:nvPr/>
              </p:nvSpPr>
              <p:spPr>
                <a:xfrm>
                  <a:off x="11041254" y="2844178"/>
                  <a:ext cx="463004" cy="782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</m:oMath>
                    </m:oMathPara>
                  </a14:m>
                  <a:endParaRPr lang="en-CA" sz="4000" b="1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F20EA489-D67B-57E3-1B24-BA4DFEC35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1254" y="2844178"/>
                  <a:ext cx="463004" cy="7825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6B0B306-D0D6-F812-64A3-E66BB2AC4D14}"/>
                </a:ext>
              </a:extLst>
            </p:cNvPr>
            <p:cNvCxnSpPr/>
            <p:nvPr/>
          </p:nvCxnSpPr>
          <p:spPr>
            <a:xfrm flipH="1">
              <a:off x="10157251" y="3272049"/>
              <a:ext cx="860391" cy="255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399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43">
        <p159:morph option="byObject"/>
      </p:transition>
    </mc:Choice>
    <mc:Fallback xmlns="">
      <p:transition spd="slow" advTm="2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5EC66D1-61F6-744D-C38B-1644F237C669}"/>
              </a:ext>
            </a:extLst>
          </p:cNvPr>
          <p:cNvGrpSpPr/>
          <p:nvPr/>
        </p:nvGrpSpPr>
        <p:grpSpPr>
          <a:xfrm>
            <a:off x="5553370" y="188839"/>
            <a:ext cx="6482112" cy="5549493"/>
            <a:chOff x="5553370" y="188839"/>
            <a:chExt cx="6482112" cy="5549493"/>
          </a:xfrm>
        </p:grpSpPr>
        <p:sp>
          <p:nvSpPr>
            <p:cNvPr id="20" name="Diagonal Stripe 19">
              <a:extLst>
                <a:ext uri="{FF2B5EF4-FFF2-40B4-BE49-F238E27FC236}">
                  <a16:creationId xmlns:a16="http://schemas.microsoft.com/office/drawing/2014/main" id="{29998C10-6BC6-2983-5DB5-B685EECFBDF3}"/>
                </a:ext>
              </a:extLst>
            </p:cNvPr>
            <p:cNvSpPr/>
            <p:nvPr/>
          </p:nvSpPr>
          <p:spPr>
            <a:xfrm rot="16200000">
              <a:off x="6019681" y="-277471"/>
              <a:ext cx="5549492" cy="6482111"/>
            </a:xfrm>
            <a:prstGeom prst="diagStripe">
              <a:avLst/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13FD39C-E257-8E44-2858-45FB947BCF10}"/>
                </a:ext>
              </a:extLst>
            </p:cNvPr>
            <p:cNvSpPr/>
            <p:nvPr/>
          </p:nvSpPr>
          <p:spPr>
            <a:xfrm rot="10800000">
              <a:off x="5553370" y="205524"/>
              <a:ext cx="6482111" cy="5532808"/>
            </a:xfrm>
            <a:prstGeom prst="triangle">
              <a:avLst>
                <a:gd name="adj" fmla="val 0"/>
              </a:avLst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DBCF9A-12EB-30A7-A214-37B1FA39C5F1}"/>
              </a:ext>
            </a:extLst>
          </p:cNvPr>
          <p:cNvSpPr txBox="1"/>
          <p:nvPr/>
        </p:nvSpPr>
        <p:spPr>
          <a:xfrm>
            <a:off x="8407549" y="254520"/>
            <a:ext cx="370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(Original Example)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76C3A65-95B9-0BE0-B4FE-9C61F1680EF4}"/>
              </a:ext>
            </a:extLst>
          </p:cNvPr>
          <p:cNvGrpSpPr/>
          <p:nvPr/>
        </p:nvGrpSpPr>
        <p:grpSpPr>
          <a:xfrm rot="2700000">
            <a:off x="6150687" y="447309"/>
            <a:ext cx="2733454" cy="2556955"/>
            <a:chOff x="6093537" y="218709"/>
            <a:chExt cx="2733454" cy="25569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00E52D-88D6-4DEE-E3CE-1845F31453BD}"/>
                </a:ext>
              </a:extLst>
            </p:cNvPr>
            <p:cNvCxnSpPr>
              <a:cxnSpLocks/>
            </p:cNvCxnSpPr>
            <p:nvPr/>
          </p:nvCxnSpPr>
          <p:spPr>
            <a:xfrm>
              <a:off x="6093537" y="1657751"/>
              <a:ext cx="2590234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57ABF9-E196-1BC8-38BB-3C60AA179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450" y="359252"/>
              <a:ext cx="0" cy="241641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/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/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blipFill>
                  <a:blip r:embed="rId11"/>
                  <a:stretch>
                    <a:fillRect l="-3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98432E-C4BB-F7DF-0755-6A2AD5E520D7}"/>
              </a:ext>
            </a:extLst>
          </p:cNvPr>
          <p:cNvCxnSpPr>
            <a:cxnSpLocks/>
          </p:cNvCxnSpPr>
          <p:nvPr/>
        </p:nvCxnSpPr>
        <p:spPr>
          <a:xfrm>
            <a:off x="6836184" y="1333764"/>
            <a:ext cx="3756454" cy="30208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/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97190" y="1160687"/>
              <a:ext cx="2638995" cy="226541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38995" cy="2265418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730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7190" y="1160687"/>
                <a:ext cx="2638995" cy="2265418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FB6FAC3-2F7B-22C9-F7B8-5E643C0A9210}"/>
              </a:ext>
            </a:extLst>
          </p:cNvPr>
          <p:cNvGrpSpPr/>
          <p:nvPr/>
        </p:nvGrpSpPr>
        <p:grpSpPr>
          <a:xfrm rot="2700000">
            <a:off x="8268396" y="2257277"/>
            <a:ext cx="2055748" cy="2029544"/>
            <a:chOff x="507893" y="4455337"/>
            <a:chExt cx="2762204" cy="272699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6B218B7-6546-DBC8-EEE2-E450543E317B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724FA9-0204-3EBA-676D-C46C179D4283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E5E3B41-9B68-260C-7B3F-591C7FD9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2572D5E-4BED-1DC8-F82B-12440EB71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7B2C01-223D-04E0-6BA1-35036E645F62}"/>
              </a:ext>
            </a:extLst>
          </p:cNvPr>
          <p:cNvCxnSpPr>
            <a:cxnSpLocks/>
          </p:cNvCxnSpPr>
          <p:nvPr/>
        </p:nvCxnSpPr>
        <p:spPr>
          <a:xfrm>
            <a:off x="9257695" y="3275445"/>
            <a:ext cx="2349187" cy="188914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56224F5-9239-08F5-3E0F-555AA925C8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7071033"/>
                  </p:ext>
                </p:extLst>
              </p:nvPr>
            </p:nvGraphicFramePr>
            <p:xfrm>
              <a:off x="8563024" y="2733306"/>
              <a:ext cx="2839807" cy="22804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839807" cy="2280451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9"/>
                    <am3d:scale>
                      <am3d:sx n="1000000" d="1000000"/>
                      <am3d:sy n="1000000" d="1000000"/>
                      <am3d:sz n="1000000" d="1000000"/>
                    </am3d:scale>
                    <am3d:rot ay="19200000" az="192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8843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56224F5-9239-08F5-3E0F-555AA925C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63024" y="2733306"/>
                <a:ext cx="2839807" cy="2280451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B12A9A-7C8A-7BE2-BBA3-16DEF02FCA9E}"/>
              </a:ext>
            </a:extLst>
          </p:cNvPr>
          <p:cNvCxnSpPr>
            <a:cxnSpLocks/>
          </p:cNvCxnSpPr>
          <p:nvPr/>
        </p:nvCxnSpPr>
        <p:spPr>
          <a:xfrm>
            <a:off x="9905160" y="3793805"/>
            <a:ext cx="1179938" cy="948871"/>
          </a:xfrm>
          <a:prstGeom prst="straightConnector1">
            <a:avLst/>
          </a:prstGeom>
          <a:ln w="76200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BCA6C9-169A-574D-5493-920EBC39ED29}"/>
              </a:ext>
            </a:extLst>
          </p:cNvPr>
          <p:cNvGrpSpPr/>
          <p:nvPr/>
        </p:nvGrpSpPr>
        <p:grpSpPr>
          <a:xfrm>
            <a:off x="8230383" y="1066147"/>
            <a:ext cx="3610430" cy="2894699"/>
            <a:chOff x="8230383" y="1066147"/>
            <a:chExt cx="3610430" cy="2894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FCF5A2-4070-4851-B2E2-DEC85E5D55E9}"/>
                    </a:ext>
                  </a:extLst>
                </p:cNvPr>
                <p:cNvSpPr txBox="1"/>
                <p:nvPr/>
              </p:nvSpPr>
              <p:spPr>
                <a:xfrm>
                  <a:off x="10733148" y="1066147"/>
                  <a:ext cx="110766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en-CA" sz="4800" b="0" i="1" smtClean="0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CA" sz="4800" dirty="0">
                    <a:solidFill>
                      <a:srgbClr val="4A206A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FCF5A2-4070-4851-B2E2-DEC85E5D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3148" y="1066147"/>
                  <a:ext cx="1107665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21E95D7-63DC-9801-6B99-DA2BCD522C8C}"/>
                </a:ext>
              </a:extLst>
            </p:cNvPr>
            <p:cNvSpPr/>
            <p:nvPr/>
          </p:nvSpPr>
          <p:spPr>
            <a:xfrm>
              <a:off x="8230383" y="1375738"/>
              <a:ext cx="2585108" cy="2585108"/>
            </a:xfrm>
            <a:prstGeom prst="arc">
              <a:avLst>
                <a:gd name="adj1" fmla="val 16200000"/>
                <a:gd name="adj2" fmla="val 18991920"/>
              </a:avLst>
            </a:prstGeom>
            <a:ln w="76200">
              <a:solidFill>
                <a:srgbClr val="4A206A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762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86">
        <p159:morph option="byObject"/>
      </p:transition>
    </mc:Choice>
    <mc:Fallback xmlns="">
      <p:transition spd="slow" advTm="35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5FA0651-5643-62E2-639F-E4CE910E94AD}"/>
              </a:ext>
            </a:extLst>
          </p:cNvPr>
          <p:cNvGrpSpPr/>
          <p:nvPr/>
        </p:nvGrpSpPr>
        <p:grpSpPr>
          <a:xfrm>
            <a:off x="5553370" y="188839"/>
            <a:ext cx="6482112" cy="5549493"/>
            <a:chOff x="5553370" y="188839"/>
            <a:chExt cx="6482112" cy="5549493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79818A0E-116B-36C1-9567-38003F0F0BC0}"/>
                </a:ext>
              </a:extLst>
            </p:cNvPr>
            <p:cNvSpPr/>
            <p:nvPr/>
          </p:nvSpPr>
          <p:spPr>
            <a:xfrm rot="16200000">
              <a:off x="6019681" y="-277471"/>
              <a:ext cx="5549492" cy="6482111"/>
            </a:xfrm>
            <a:prstGeom prst="diagStripe">
              <a:avLst/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7C59EE7-5A1F-6D6C-7D41-E84C24461FEC}"/>
                </a:ext>
              </a:extLst>
            </p:cNvPr>
            <p:cNvSpPr/>
            <p:nvPr/>
          </p:nvSpPr>
          <p:spPr>
            <a:xfrm rot="10800000">
              <a:off x="5553370" y="205524"/>
              <a:ext cx="6482111" cy="5532808"/>
            </a:xfrm>
            <a:prstGeom prst="triangle">
              <a:avLst>
                <a:gd name="adj" fmla="val 0"/>
              </a:avLst>
            </a:prstGeom>
            <a:solidFill>
              <a:srgbClr val="E8D9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2F9DD0-D9F7-049A-692A-40B8A37B1993}"/>
              </a:ext>
            </a:extLst>
          </p:cNvPr>
          <p:cNvSpPr txBox="1"/>
          <p:nvPr/>
        </p:nvSpPr>
        <p:spPr>
          <a:xfrm>
            <a:off x="8407549" y="254520"/>
            <a:ext cx="370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(Original Example)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76C3A65-95B9-0BE0-B4FE-9C61F1680EF4}"/>
              </a:ext>
            </a:extLst>
          </p:cNvPr>
          <p:cNvGrpSpPr/>
          <p:nvPr/>
        </p:nvGrpSpPr>
        <p:grpSpPr>
          <a:xfrm>
            <a:off x="6093537" y="218709"/>
            <a:ext cx="2733454" cy="2556955"/>
            <a:chOff x="6093537" y="218709"/>
            <a:chExt cx="2733454" cy="25569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00E52D-88D6-4DEE-E3CE-1845F31453BD}"/>
                </a:ext>
              </a:extLst>
            </p:cNvPr>
            <p:cNvCxnSpPr>
              <a:cxnSpLocks/>
            </p:cNvCxnSpPr>
            <p:nvPr/>
          </p:nvCxnSpPr>
          <p:spPr>
            <a:xfrm>
              <a:off x="6093537" y="1657751"/>
              <a:ext cx="2590234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57ABF9-E196-1BC8-38BB-3C60AA179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450" y="359252"/>
              <a:ext cx="0" cy="241641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/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1B61CF-9EDA-EC3D-7ADC-0FA78A7B8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9057" y="869360"/>
                  <a:ext cx="527934" cy="618463"/>
                </a:xfrm>
                <a:prstGeom prst="rect">
                  <a:avLst/>
                </a:prstGeom>
                <a:blipFill>
                  <a:blip r:embed="rId10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/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3FAF94-1ADE-0EFD-F7C6-5AC01645F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889" y="218709"/>
                  <a:ext cx="505555" cy="618463"/>
                </a:xfrm>
                <a:prstGeom prst="rect">
                  <a:avLst/>
                </a:prstGeom>
                <a:blipFill>
                  <a:blip r:embed="rId11"/>
                  <a:stretch>
                    <a:fillRect b="-217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98432E-C4BB-F7DF-0755-6A2AD5E520D7}"/>
              </a:ext>
            </a:extLst>
          </p:cNvPr>
          <p:cNvCxnSpPr>
            <a:cxnSpLocks/>
          </p:cNvCxnSpPr>
          <p:nvPr/>
        </p:nvCxnSpPr>
        <p:spPr>
          <a:xfrm>
            <a:off x="6836184" y="1333764"/>
            <a:ext cx="3756454" cy="30208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/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DD8286-C32E-D075-3E1B-24040F022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81" y="4757891"/>
                <a:ext cx="470958" cy="618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74670" y="932342"/>
              <a:ext cx="2684030" cy="272210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84030" cy="2722103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730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ABBFB314-6C6A-41EC-A017-EE927FCF65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4670" y="932342"/>
                <a:ext cx="2684030" cy="2722103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4FB6FAC3-2F7B-22C9-F7B8-5E643C0A9210}"/>
              </a:ext>
            </a:extLst>
          </p:cNvPr>
          <p:cNvGrpSpPr/>
          <p:nvPr/>
        </p:nvGrpSpPr>
        <p:grpSpPr>
          <a:xfrm>
            <a:off x="8268396" y="2257277"/>
            <a:ext cx="2055748" cy="2029544"/>
            <a:chOff x="507893" y="4455337"/>
            <a:chExt cx="2762204" cy="272699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6B218B7-6546-DBC8-EEE2-E450543E317B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724FA9-0204-3EBA-676D-C46C179D4283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E5E3B41-9B68-260C-7B3F-591C7FD9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2572D5E-4BED-1DC8-F82B-12440EB715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7B2C01-223D-04E0-6BA1-35036E645F62}"/>
              </a:ext>
            </a:extLst>
          </p:cNvPr>
          <p:cNvCxnSpPr>
            <a:cxnSpLocks/>
          </p:cNvCxnSpPr>
          <p:nvPr/>
        </p:nvCxnSpPr>
        <p:spPr>
          <a:xfrm>
            <a:off x="9257695" y="3275445"/>
            <a:ext cx="2349187" cy="188914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8" name="3D Model 127">
                <a:extLst>
                  <a:ext uri="{FF2B5EF4-FFF2-40B4-BE49-F238E27FC236}">
                    <a16:creationId xmlns:a16="http://schemas.microsoft.com/office/drawing/2014/main" id="{76791620-F033-8EE6-84F0-B52A37EEE32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16710" y="2683477"/>
              <a:ext cx="2532433" cy="238010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32433" cy="2380107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9"/>
                    <am3d:scale>
                      <am3d:sx n="1000000" d="1000000"/>
                      <am3d:sy n="1000000" d="1000000"/>
                      <am3d:sz n="1000000" d="1000000"/>
                    </am3d:scale>
                    <am3d:rot ax="2700000" ay="19200000" az="192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884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8" name="3D Model 127">
                <a:extLst>
                  <a:ext uri="{FF2B5EF4-FFF2-40B4-BE49-F238E27FC236}">
                    <a16:creationId xmlns:a16="http://schemas.microsoft.com/office/drawing/2014/main" id="{76791620-F033-8EE6-84F0-B52A37EEE3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6710" y="2683477"/>
                <a:ext cx="2532433" cy="2380107"/>
              </a:xfrm>
              <a:prstGeom prst="rect">
                <a:avLst/>
              </a:prstGeom>
            </p:spPr>
          </p:pic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8434F82-755F-A912-6823-8BF16DA2D35B}"/>
              </a:ext>
            </a:extLst>
          </p:cNvPr>
          <p:cNvCxnSpPr>
            <a:cxnSpLocks/>
          </p:cNvCxnSpPr>
          <p:nvPr/>
        </p:nvCxnSpPr>
        <p:spPr>
          <a:xfrm>
            <a:off x="9735302" y="3657210"/>
            <a:ext cx="718060" cy="577443"/>
          </a:xfrm>
          <a:prstGeom prst="straightConnector1">
            <a:avLst/>
          </a:prstGeom>
          <a:ln w="76200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742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1">
        <p159:morph option="byObject"/>
      </p:transition>
    </mc:Choice>
    <mc:Fallback xmlns="">
      <p:transition spd="slow" advTm="572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443FA-FC32-775A-BE58-D2642E8A3DFD}"/>
              </a:ext>
            </a:extLst>
          </p:cNvPr>
          <p:cNvGrpSpPr/>
          <p:nvPr/>
        </p:nvGrpSpPr>
        <p:grpSpPr>
          <a:xfrm>
            <a:off x="4799249" y="212471"/>
            <a:ext cx="6916941" cy="4160392"/>
            <a:chOff x="4519592" y="166754"/>
            <a:chExt cx="6916941" cy="4160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D9BA80-486E-3A8E-5D66-B78B9AE1B56C}"/>
                    </a:ext>
                  </a:extLst>
                </p:cNvPr>
                <p:cNvSpPr txBox="1"/>
                <p:nvPr/>
              </p:nvSpPr>
              <p:spPr>
                <a:xfrm>
                  <a:off x="4519592" y="166754"/>
                  <a:ext cx="315648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Quarter</a:t>
                  </a:r>
                  <a:br>
                    <a:rPr lang="en-GB" sz="4800" b="1" dirty="0">
                      <a:solidFill>
                        <a:srgbClr val="0070C0"/>
                      </a:solidFill>
                    </a:rPr>
                  </a:br>
                  <a:r>
                    <a:rPr lang="en-GB" sz="4800" b="1" dirty="0">
                      <a:solidFill>
                        <a:srgbClr val="0070C0"/>
                      </a:solidFill>
                    </a:rPr>
                    <a:t>Waveplate</a:t>
                  </a:r>
                </a:p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en-GB" sz="4800" b="1" dirty="0">
                      <a:solidFill>
                        <a:srgbClr val="0070C0"/>
                      </a:solidFill>
                    </a:rPr>
                    <a:t>)</a:t>
                  </a:r>
                  <a:endParaRPr lang="en-CA" sz="48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D9BA80-486E-3A8E-5D66-B78B9AE1B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592" y="166754"/>
                  <a:ext cx="3156482" cy="2308324"/>
                </a:xfrm>
                <a:prstGeom prst="rect">
                  <a:avLst/>
                </a:prstGeom>
                <a:blipFill>
                  <a:blip r:embed="rId10"/>
                  <a:stretch>
                    <a:fillRect l="-4247" t="-5805" r="-4440" b="-131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5C36D2-46B9-3C3C-EFFE-6FD62F99319A}"/>
                    </a:ext>
                  </a:extLst>
                </p:cNvPr>
                <p:cNvSpPr txBox="1"/>
                <p:nvPr/>
              </p:nvSpPr>
              <p:spPr>
                <a:xfrm>
                  <a:off x="6594966" y="2541208"/>
                  <a:ext cx="4841567" cy="1785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5C36D2-46B9-3C3C-EFFE-6FD62F993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966" y="2541208"/>
                  <a:ext cx="4841567" cy="17859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3F6244-2BFE-50A4-D646-B67D0BE41986}"/>
              </a:ext>
            </a:extLst>
          </p:cNvPr>
          <p:cNvCxnSpPr>
            <a:stCxn id="7" idx="2"/>
            <a:endCxn id="176" idx="0"/>
          </p:cNvCxnSpPr>
          <p:nvPr/>
        </p:nvCxnSpPr>
        <p:spPr>
          <a:xfrm flipH="1">
            <a:off x="5368348" y="2520795"/>
            <a:ext cx="1009142" cy="61768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83B7AA-4C24-5893-9FA1-B75DC56B71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98360" y="2344320"/>
              <a:ext cx="5223240" cy="2305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83B7AA-4C24-5893-9FA1-B75DC56B71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9000" y="2334960"/>
                <a:ext cx="5241960" cy="232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747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282">
        <p159:morph option="byObject"/>
      </p:transition>
    </mc:Choice>
    <mc:Fallback xmlns="">
      <p:transition spd="slow" advTm="13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B0E03-C811-3C78-500E-C0639E453723}"/>
              </a:ext>
            </a:extLst>
          </p:cNvPr>
          <p:cNvCxnSpPr>
            <a:cxnSpLocks/>
          </p:cNvCxnSpPr>
          <p:nvPr/>
        </p:nvCxnSpPr>
        <p:spPr>
          <a:xfrm>
            <a:off x="100861" y="1933567"/>
            <a:ext cx="3480365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5F5981-FC04-509C-DF8B-584675EF417C}"/>
              </a:ext>
            </a:extLst>
          </p:cNvPr>
          <p:cNvCxnSpPr>
            <a:cxnSpLocks/>
          </p:cNvCxnSpPr>
          <p:nvPr/>
        </p:nvCxnSpPr>
        <p:spPr>
          <a:xfrm flipV="1">
            <a:off x="1602944" y="188841"/>
            <a:ext cx="0" cy="324680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/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89A022-378A-4E51-4F1E-0DC2D139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695" y="1041630"/>
                <a:ext cx="70935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/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8958B8-7B4E-E460-2E42-CACD5F2A8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49" y="0"/>
                <a:ext cx="679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A7EA5-3F13-33B6-B1DD-FD09CA583EFF}"/>
              </a:ext>
            </a:extLst>
          </p:cNvPr>
          <p:cNvCxnSpPr>
            <a:cxnSpLocks/>
          </p:cNvCxnSpPr>
          <p:nvPr/>
        </p:nvCxnSpPr>
        <p:spPr>
          <a:xfrm>
            <a:off x="1098718" y="1498242"/>
            <a:ext cx="5047355" cy="405893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/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D9E703-77AE-6A1D-A064-2C3692FED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860" y="6099067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959" y="1265688"/>
              <a:ext cx="3545883" cy="30439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45883" cy="304392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0131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DFC4DE-36BD-78F1-34CA-F8D238FE1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959" y="1265688"/>
                <a:ext cx="3545883" cy="3043926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A2B8218-6628-56A4-E6FD-934BC5C66462}"/>
              </a:ext>
            </a:extLst>
          </p:cNvPr>
          <p:cNvGrpSpPr/>
          <p:nvPr/>
        </p:nvGrpSpPr>
        <p:grpSpPr>
          <a:xfrm rot="2700000">
            <a:off x="3023108" y="2739119"/>
            <a:ext cx="2762204" cy="2726994"/>
            <a:chOff x="507893" y="4455337"/>
            <a:chExt cx="2762204" cy="272699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47791DA-B7A4-84CE-3430-8EC3CD57334E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56CF291-9B42-15C6-612B-F561631833D9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2E00DC2-9568-8D2E-2798-9F106EBD9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484C444-9073-D50A-5241-A09C8DF74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817D4B-ED8F-B98A-D9F6-38A4E67CEF8A}"/>
              </a:ext>
            </a:extLst>
          </p:cNvPr>
          <p:cNvCxnSpPr>
            <a:cxnSpLocks/>
          </p:cNvCxnSpPr>
          <p:nvPr/>
        </p:nvCxnSpPr>
        <p:spPr>
          <a:xfrm>
            <a:off x="4352378" y="4107180"/>
            <a:ext cx="3156482" cy="2538349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AD101-999F-AD98-A050-512B22C8224D}"/>
              </a:ext>
            </a:extLst>
          </p:cNvPr>
          <p:cNvGrpSpPr/>
          <p:nvPr/>
        </p:nvGrpSpPr>
        <p:grpSpPr>
          <a:xfrm>
            <a:off x="3418985" y="3378736"/>
            <a:ext cx="3815704" cy="3064126"/>
            <a:chOff x="327603" y="3834932"/>
            <a:chExt cx="3815704" cy="30641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27603" y="3834932"/>
                <a:ext cx="3815704" cy="3064126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>
                  <a:extLst>
                    <a:ext uri="{FF2B5EF4-FFF2-40B4-BE49-F238E27FC236}">
                      <a16:creationId xmlns:a16="http://schemas.microsoft.com/office/drawing/2014/main" id="{95C975B6-22DC-E6BD-8ABE-875BDB4B6E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18985" y="3378736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68F075F-074A-3B30-8BBE-612F1FFE8B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963" y="525987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443FA-FC32-775A-BE58-D2642E8A3DFD}"/>
              </a:ext>
            </a:extLst>
          </p:cNvPr>
          <p:cNvGrpSpPr/>
          <p:nvPr/>
        </p:nvGrpSpPr>
        <p:grpSpPr>
          <a:xfrm>
            <a:off x="4799249" y="212471"/>
            <a:ext cx="6916941" cy="4160392"/>
            <a:chOff x="4519592" y="166754"/>
            <a:chExt cx="6916941" cy="4160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D9BA80-486E-3A8E-5D66-B78B9AE1B56C}"/>
                    </a:ext>
                  </a:extLst>
                </p:cNvPr>
                <p:cNvSpPr txBox="1"/>
                <p:nvPr/>
              </p:nvSpPr>
              <p:spPr>
                <a:xfrm>
                  <a:off x="4519592" y="166754"/>
                  <a:ext cx="315648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Quarter</a:t>
                  </a:r>
                  <a:br>
                    <a:rPr lang="en-GB" sz="4800" b="1" dirty="0">
                      <a:solidFill>
                        <a:srgbClr val="0070C0"/>
                      </a:solidFill>
                    </a:rPr>
                  </a:br>
                  <a:r>
                    <a:rPr lang="en-GB" sz="4800" b="1" dirty="0">
                      <a:solidFill>
                        <a:srgbClr val="0070C0"/>
                      </a:solidFill>
                    </a:rPr>
                    <a:t>Waveplate</a:t>
                  </a:r>
                </a:p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en-GB" sz="4800" b="1" dirty="0">
                      <a:solidFill>
                        <a:srgbClr val="0070C0"/>
                      </a:solidFill>
                    </a:rPr>
                    <a:t>)</a:t>
                  </a:r>
                  <a:endParaRPr lang="en-CA" sz="48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CD9BA80-486E-3A8E-5D66-B78B9AE1B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592" y="166754"/>
                  <a:ext cx="3156482" cy="2308324"/>
                </a:xfrm>
                <a:prstGeom prst="rect">
                  <a:avLst/>
                </a:prstGeom>
                <a:blipFill>
                  <a:blip r:embed="rId10"/>
                  <a:stretch>
                    <a:fillRect l="-4247" t="-5805" r="-4440" b="-131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5C36D2-46B9-3C3C-EFFE-6FD62F99319A}"/>
                    </a:ext>
                  </a:extLst>
                </p:cNvPr>
                <p:cNvSpPr txBox="1"/>
                <p:nvPr/>
              </p:nvSpPr>
              <p:spPr>
                <a:xfrm>
                  <a:off x="6594966" y="2541208"/>
                  <a:ext cx="4841567" cy="1785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6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5C36D2-46B9-3C3C-EFFE-6FD62F993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966" y="2541208"/>
                  <a:ext cx="4841567" cy="17859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3F6244-2BFE-50A4-D646-B67D0BE41986}"/>
              </a:ext>
            </a:extLst>
          </p:cNvPr>
          <p:cNvCxnSpPr>
            <a:stCxn id="7" idx="2"/>
            <a:endCxn id="176" idx="0"/>
          </p:cNvCxnSpPr>
          <p:nvPr/>
        </p:nvCxnSpPr>
        <p:spPr>
          <a:xfrm flipH="1">
            <a:off x="5368348" y="2520795"/>
            <a:ext cx="1009142" cy="61768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5F8909-1E9F-F2A8-BB0F-95DA216976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3000" y="2521440"/>
              <a:ext cx="2022480" cy="2728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5F8909-1E9F-F2A8-BB0F-95DA21697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3640" y="2512080"/>
                <a:ext cx="2041200" cy="274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40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04">
        <p:fade/>
      </p:transition>
    </mc:Choice>
    <mc:Fallback xmlns="">
      <p:transition spd="med" advTm="11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CFF30ED-9DBB-90A7-FC9B-3E8682A931BE}"/>
              </a:ext>
            </a:extLst>
          </p:cNvPr>
          <p:cNvGrpSpPr/>
          <p:nvPr/>
        </p:nvGrpSpPr>
        <p:grpSpPr>
          <a:xfrm>
            <a:off x="7749246" y="258668"/>
            <a:ext cx="4442753" cy="4349382"/>
            <a:chOff x="7749246" y="258668"/>
            <a:chExt cx="4442753" cy="434938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214820-97C7-435F-E97F-C814DB4B8EDA}"/>
                </a:ext>
              </a:extLst>
            </p:cNvPr>
            <p:cNvSpPr/>
            <p:nvPr/>
          </p:nvSpPr>
          <p:spPr>
            <a:xfrm>
              <a:off x="7749246" y="258668"/>
              <a:ext cx="4442753" cy="4349382"/>
            </a:xfrm>
            <a:prstGeom prst="rect">
              <a:avLst/>
            </a:prstGeom>
            <a:solidFill>
              <a:srgbClr val="E1FF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/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540590-A077-EE0B-E705-5D5800ED91B3}"/>
                </a:ext>
              </a:extLst>
            </p:cNvPr>
            <p:cNvGrpSpPr/>
            <p:nvPr/>
          </p:nvGrpSpPr>
          <p:grpSpPr>
            <a:xfrm>
              <a:off x="8817939" y="346012"/>
              <a:ext cx="814541" cy="1765345"/>
              <a:chOff x="10379277" y="4570493"/>
              <a:chExt cx="814541" cy="1765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C49328-F45C-DB08-CA1D-F6F7CB82C463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679104E-0B25-55F6-4E51-0F85E282C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726B1F2-9EFC-43E2-471B-89C121693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5581CE-9AA3-3F23-79A2-6F0B6B4F2A41}"/>
                </a:ext>
              </a:extLst>
            </p:cNvPr>
            <p:cNvGrpSpPr/>
            <p:nvPr/>
          </p:nvGrpSpPr>
          <p:grpSpPr>
            <a:xfrm rot="2700000">
              <a:off x="10872602" y="350597"/>
              <a:ext cx="814542" cy="1765345"/>
              <a:chOff x="10379277" y="4570493"/>
              <a:chExt cx="814542" cy="176534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BBE122F-920E-8563-7D42-8065232CF986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B745586-D925-9F87-D4E4-F21E4CE5B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4DDAB51D-0FA5-D546-8E06-9383C549A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06102FA-D714-930F-3752-6DA66E53D731}"/>
              </a:ext>
            </a:extLst>
          </p:cNvPr>
          <p:cNvGrpSpPr/>
          <p:nvPr/>
        </p:nvGrpSpPr>
        <p:grpSpPr>
          <a:xfrm>
            <a:off x="6014794" y="4233655"/>
            <a:ext cx="5321679" cy="2140317"/>
            <a:chOff x="6014794" y="4233655"/>
            <a:chExt cx="5321679" cy="214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/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4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B12218-5B2D-87B5-F2E3-5B196D320373}"/>
                </a:ext>
              </a:extLst>
            </p:cNvPr>
            <p:cNvSpPr/>
            <p:nvPr/>
          </p:nvSpPr>
          <p:spPr>
            <a:xfrm rot="2700000">
              <a:off x="9757259" y="4233655"/>
              <a:ext cx="1579214" cy="1579214"/>
            </a:xfrm>
            <a:prstGeom prst="arc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100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CFF30ED-9DBB-90A7-FC9B-3E8682A931BE}"/>
              </a:ext>
            </a:extLst>
          </p:cNvPr>
          <p:cNvGrpSpPr/>
          <p:nvPr/>
        </p:nvGrpSpPr>
        <p:grpSpPr>
          <a:xfrm>
            <a:off x="7749246" y="258668"/>
            <a:ext cx="4442753" cy="4349382"/>
            <a:chOff x="7749246" y="258668"/>
            <a:chExt cx="4442753" cy="434938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214820-97C7-435F-E97F-C814DB4B8EDA}"/>
                </a:ext>
              </a:extLst>
            </p:cNvPr>
            <p:cNvSpPr/>
            <p:nvPr/>
          </p:nvSpPr>
          <p:spPr>
            <a:xfrm>
              <a:off x="7749246" y="258668"/>
              <a:ext cx="4442753" cy="4349382"/>
            </a:xfrm>
            <a:prstGeom prst="rect">
              <a:avLst/>
            </a:prstGeom>
            <a:solidFill>
              <a:srgbClr val="E1FF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/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540590-A077-EE0B-E705-5D5800ED91B3}"/>
                </a:ext>
              </a:extLst>
            </p:cNvPr>
            <p:cNvGrpSpPr/>
            <p:nvPr/>
          </p:nvGrpSpPr>
          <p:grpSpPr>
            <a:xfrm>
              <a:off x="8817939" y="346012"/>
              <a:ext cx="814541" cy="1765345"/>
              <a:chOff x="10379277" y="4570493"/>
              <a:chExt cx="814541" cy="1765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C49328-F45C-DB08-CA1D-F6F7CB82C463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679104E-0B25-55F6-4E51-0F85E282C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726B1F2-9EFC-43E2-471B-89C121693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5581CE-9AA3-3F23-79A2-6F0B6B4F2A41}"/>
                </a:ext>
              </a:extLst>
            </p:cNvPr>
            <p:cNvGrpSpPr/>
            <p:nvPr/>
          </p:nvGrpSpPr>
          <p:grpSpPr>
            <a:xfrm rot="2700000">
              <a:off x="10872602" y="350597"/>
              <a:ext cx="814542" cy="1765345"/>
              <a:chOff x="10379277" y="4570493"/>
              <a:chExt cx="814542" cy="176534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BBE122F-920E-8563-7D42-8065232CF986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B745586-D925-9F87-D4E4-F21E4CE5B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4DDAB51D-0FA5-D546-8E06-9383C549A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06102FA-D714-930F-3752-6DA66E53D731}"/>
              </a:ext>
            </a:extLst>
          </p:cNvPr>
          <p:cNvGrpSpPr/>
          <p:nvPr/>
        </p:nvGrpSpPr>
        <p:grpSpPr>
          <a:xfrm>
            <a:off x="6014794" y="4233655"/>
            <a:ext cx="5321679" cy="2140317"/>
            <a:chOff x="6014794" y="4233655"/>
            <a:chExt cx="5321679" cy="214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/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B12218-5B2D-87B5-F2E3-5B196D320373}"/>
                </a:ext>
              </a:extLst>
            </p:cNvPr>
            <p:cNvSpPr/>
            <p:nvPr/>
          </p:nvSpPr>
          <p:spPr>
            <a:xfrm rot="2700000">
              <a:off x="9757259" y="4233655"/>
              <a:ext cx="1579214" cy="1579214"/>
            </a:xfrm>
            <a:prstGeom prst="arc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09C76-8AE9-066D-AB22-8CADA059C392}"/>
              </a:ext>
            </a:extLst>
          </p:cNvPr>
          <p:cNvGrpSpPr/>
          <p:nvPr/>
        </p:nvGrpSpPr>
        <p:grpSpPr>
          <a:xfrm rot="2700000">
            <a:off x="677627" y="1531019"/>
            <a:ext cx="2762204" cy="2726994"/>
            <a:chOff x="507893" y="4455337"/>
            <a:chExt cx="2762204" cy="27269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94F5CA-D819-E207-C8B0-3E7E02266F38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791AAD-C3F5-6662-2DAF-971FA663C18B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C942AE9-02C0-B981-A000-86C9475AE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E6A72DC-7CE4-F236-1982-5DBEA3CCF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443BA-1732-FFAF-DF96-7621C13ADDBE}"/>
              </a:ext>
            </a:extLst>
          </p:cNvPr>
          <p:cNvGrpSpPr/>
          <p:nvPr/>
        </p:nvGrpSpPr>
        <p:grpSpPr>
          <a:xfrm>
            <a:off x="2699707" y="-99006"/>
            <a:ext cx="2042933" cy="1841635"/>
            <a:chOff x="1020606" y="-492102"/>
            <a:chExt cx="2892129" cy="26071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458B02-37A6-1B23-8EE5-75429FAFB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961" y="2085966"/>
              <a:ext cx="2220676" cy="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99003AF-84B0-C057-1A1E-B20207B3DDE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1020606" y="645580"/>
              <a:ext cx="1469475" cy="1469475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D6EB5C-654C-3A20-C979-35AA29A94141}"/>
                    </a:ext>
                  </a:extLst>
                </p:cNvPr>
                <p:cNvSpPr txBox="1"/>
                <p:nvPr/>
              </p:nvSpPr>
              <p:spPr>
                <a:xfrm>
                  <a:off x="3203377" y="919096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D6EB5C-654C-3A20-C979-35AA29A94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377" y="919096"/>
                  <a:ext cx="709358" cy="830997"/>
                </a:xfrm>
                <a:prstGeom prst="rect">
                  <a:avLst/>
                </a:prstGeom>
                <a:blipFill>
                  <a:blip r:embed="rId10"/>
                  <a:stretch>
                    <a:fillRect b="-61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E963F2-2964-6486-7063-0AB87504C744}"/>
                    </a:ext>
                  </a:extLst>
                </p:cNvPr>
                <p:cNvSpPr txBox="1"/>
                <p:nvPr/>
              </p:nvSpPr>
              <p:spPr>
                <a:xfrm>
                  <a:off x="1756265" y="-49210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E963F2-2964-6486-7063-0AB87504C7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6265" y="-492102"/>
                  <a:ext cx="679289" cy="830997"/>
                </a:xfrm>
                <a:prstGeom prst="rect">
                  <a:avLst/>
                </a:prstGeom>
                <a:blipFill>
                  <a:blip r:embed="rId11"/>
                  <a:stretch>
                    <a:fillRect b="-2812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0035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39">
        <p159:morph option="byObject"/>
      </p:transition>
    </mc:Choice>
    <mc:Fallback xmlns="">
      <p:transition spd="slow" advTm="2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4D9F77-8CBF-BE12-3100-376CB27C457B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C75F15-02B1-57FA-6AB7-B24BEF88659A}"/>
              </a:ext>
            </a:extLst>
          </p:cNvPr>
          <p:cNvGrpSpPr/>
          <p:nvPr/>
        </p:nvGrpSpPr>
        <p:grpSpPr>
          <a:xfrm>
            <a:off x="0" y="61090"/>
            <a:ext cx="6096000" cy="5155162"/>
            <a:chOff x="0" y="61090"/>
            <a:chExt cx="6096000" cy="5155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FB523A7-9609-DABB-6129-DCA314B68C79}"/>
                    </a:ext>
                  </a:extLst>
                </p:cNvPr>
                <p:cNvSpPr txBox="1"/>
                <p:nvPr/>
              </p:nvSpPr>
              <p:spPr>
                <a:xfrm>
                  <a:off x="402980" y="61090"/>
                  <a:ext cx="5290039" cy="1231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600" dirty="0"/>
                    <a:t>Jones Vector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FB523A7-9609-DABB-6129-DCA314B68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80" y="61090"/>
                  <a:ext cx="5290039" cy="1231363"/>
                </a:xfrm>
                <a:prstGeom prst="rect">
                  <a:avLst/>
                </a:prstGeom>
                <a:blipFill>
                  <a:blip r:embed="rId3"/>
                  <a:stretch>
                    <a:fillRect l="-5184" t="-6436" b="-376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859273-0DF8-C1C5-4A1E-197CF905805B}"/>
                    </a:ext>
                  </a:extLst>
                </p:cNvPr>
                <p:cNvSpPr txBox="1"/>
                <p:nvPr/>
              </p:nvSpPr>
              <p:spPr>
                <a:xfrm>
                  <a:off x="0" y="1641747"/>
                  <a:ext cx="6096000" cy="3574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12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2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12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1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1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1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1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1200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2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12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1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1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1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12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12000" dirty="0"/>
                    <a:t>   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859273-0DF8-C1C5-4A1E-197CF90580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641747"/>
                  <a:ext cx="6096000" cy="35745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932C50-6BBC-9CB6-89B8-ED8F3B02F134}"/>
              </a:ext>
            </a:extLst>
          </p:cNvPr>
          <p:cNvSpPr txBox="1"/>
          <p:nvPr/>
        </p:nvSpPr>
        <p:spPr>
          <a:xfrm>
            <a:off x="848659" y="5300571"/>
            <a:ext cx="4271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(complex number</a:t>
            </a:r>
          </a:p>
          <a:p>
            <a:pPr algn="ctr"/>
            <a:r>
              <a:rPr lang="en-CA" sz="4000" dirty="0"/>
              <a:t>components)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1E21C38-47AA-3015-D4F9-CEDD5273862E}"/>
              </a:ext>
            </a:extLst>
          </p:cNvPr>
          <p:cNvGrpSpPr/>
          <p:nvPr/>
        </p:nvGrpSpPr>
        <p:grpSpPr>
          <a:xfrm>
            <a:off x="6061516" y="-238011"/>
            <a:ext cx="6061536" cy="3722620"/>
            <a:chOff x="6061516" y="-238011"/>
            <a:chExt cx="6061536" cy="37226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D146EF-8F04-2759-6CF4-279A80800C35}"/>
                </a:ext>
              </a:extLst>
            </p:cNvPr>
            <p:cNvSpPr txBox="1"/>
            <p:nvPr/>
          </p:nvSpPr>
          <p:spPr>
            <a:xfrm>
              <a:off x="6061516" y="2284280"/>
              <a:ext cx="2518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Horizontal Polarization</a:t>
              </a:r>
              <a:endParaRPr lang="en-CA" sz="36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627AC4F-001F-B05B-8533-FBE1F3EFE999}"/>
                </a:ext>
              </a:extLst>
            </p:cNvPr>
            <p:cNvGrpSpPr/>
            <p:nvPr/>
          </p:nvGrpSpPr>
          <p:grpSpPr>
            <a:xfrm>
              <a:off x="9745250" y="-200598"/>
              <a:ext cx="2377802" cy="2356248"/>
              <a:chOff x="12666471" y="5073819"/>
              <a:chExt cx="3949128" cy="391332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A6A5769-3BB0-CF7B-C189-6E1B4969C9D0}"/>
                  </a:ext>
                </a:extLst>
              </p:cNvPr>
              <p:cNvGrpSpPr/>
              <p:nvPr/>
            </p:nvGrpSpPr>
            <p:grpSpPr>
              <a:xfrm>
                <a:off x="12666471" y="5073819"/>
                <a:ext cx="3949128" cy="3913328"/>
                <a:chOff x="786498" y="1329499"/>
                <a:chExt cx="3305387" cy="327542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0620771-3A5E-E7E9-E38D-D4C6A50BA34F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405B0D9-B2CA-A22D-1C97-A2F01C709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883C7C3-367D-D4F0-ACD5-9487640E8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D32D13BB-82E7-84BD-B939-31532A6730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3938790E-B003-A39E-50D5-A6E8C17298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FABABDE-FD32-0BF3-03D5-05A5C00393F4}"/>
                  </a:ext>
                </a:extLst>
              </p:cNvPr>
              <p:cNvCxnSpPr>
                <a:cxnSpLocks/>
                <a:stCxn id="19" idx="6"/>
                <a:endCxn id="19" idx="2"/>
              </p:cNvCxnSpPr>
              <p:nvPr/>
            </p:nvCxnSpPr>
            <p:spPr>
              <a:xfrm flipH="1">
                <a:off x="12666471" y="7484252"/>
                <a:ext cx="3005793" cy="0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3E702A-7B80-A0E6-460C-FB3EE66E4A86}"/>
                </a:ext>
              </a:extLst>
            </p:cNvPr>
            <p:cNvGrpSpPr/>
            <p:nvPr/>
          </p:nvGrpSpPr>
          <p:grpSpPr>
            <a:xfrm>
              <a:off x="6382794" y="-238011"/>
              <a:ext cx="4073192" cy="3554794"/>
              <a:chOff x="12486083" y="-3272245"/>
              <a:chExt cx="6675280" cy="582571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A10C14A-E2E3-478C-D15D-3BCC8297040B}"/>
                  </a:ext>
                </a:extLst>
              </p:cNvPr>
              <p:cNvGrpSpPr/>
              <p:nvPr/>
            </p:nvGrpSpPr>
            <p:grpSpPr>
              <a:xfrm>
                <a:off x="12486083" y="-3272245"/>
                <a:ext cx="6675280" cy="5825712"/>
                <a:chOff x="-346823" y="1001044"/>
                <a:chExt cx="5590180" cy="4878714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4020088-F0D4-F6D5-24B4-BECCFCEA5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46823" y="2845187"/>
                  <a:ext cx="2723854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D61D07CA-805D-BCC8-C9C2-0B397432F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089" y="1384075"/>
                  <a:ext cx="0" cy="271902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5ABBCD55-F73B-87C3-9C78-A021783473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89572" y="2216297"/>
                      <a:ext cx="560920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5ABBCD55-F73B-87C3-9C78-A021783473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89572" y="2216297"/>
                      <a:ext cx="560920" cy="69591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240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DF7D127-D704-68B2-7397-2B8F07736E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192" y="1001044"/>
                      <a:ext cx="568868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DF7D127-D704-68B2-7397-2B8F07736E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192" y="1001044"/>
                      <a:ext cx="568868" cy="69591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2941" b="-4819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704A13F9-4E43-97C3-6726-11F4C710CC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27" y="2480626"/>
                  <a:ext cx="4226882" cy="339913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1AEC9F48-F96F-844B-D5BA-A1A199EA35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13420" y="4935324"/>
                      <a:ext cx="529937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1AEC9F48-F96F-844B-D5BA-A1A199EA35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3420" y="4935324"/>
                      <a:ext cx="529937" cy="69591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228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7" name="3D Model 56">
                    <a:extLst>
                      <a:ext uri="{FF2B5EF4-FFF2-40B4-BE49-F238E27FC236}">
                        <a16:creationId xmlns:a16="http://schemas.microsoft.com/office/drawing/2014/main" id="{34F2AB0F-019F-B69D-A6B2-7FA8D87229A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28755606"/>
                      </p:ext>
                    </p:extLst>
                  </p:nvPr>
                </p:nvGraphicFramePr>
                <p:xfrm>
                  <a:off x="12668996" y="-2300186"/>
                  <a:ext cx="5244629" cy="4502193"/>
                </p:xfrm>
                <a:graphic>
                  <a:graphicData uri="http://schemas.microsoft.com/office/drawing/2017/model3d">
                    <am3d:model3d r:embed="rId16">
                      <am3d:spPr>
                        <a:xfrm>
                          <a:off x="0" y="0"/>
                          <a:ext cx="5244629" cy="450219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8600000" ay="-2400001" az="-2400001"/>
                        <am3d:postTrans dx="0" dy="0" dz="0"/>
                      </am3d:trans>
                      <am3d:raster rName="Office3DRenderer" rVer="16.0.8326">
                        <am3d:blip r:embed="rId17"/>
                      </am3d:raster>
                      <am3d:objViewport viewportSz="452445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7" name="3D Model 56">
                    <a:extLst>
                      <a:ext uri="{FF2B5EF4-FFF2-40B4-BE49-F238E27FC236}">
                        <a16:creationId xmlns:a16="http://schemas.microsoft.com/office/drawing/2014/main" id="{34F2AB0F-019F-B69D-A6B2-7FA8D87229A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494406" y="355130"/>
                    <a:ext cx="3200222" cy="274719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446727-08D6-D503-7D3B-24CAACFEFFB3}"/>
              </a:ext>
            </a:extLst>
          </p:cNvPr>
          <p:cNvGrpSpPr/>
          <p:nvPr/>
        </p:nvGrpSpPr>
        <p:grpSpPr>
          <a:xfrm>
            <a:off x="6096000" y="3244745"/>
            <a:ext cx="6096000" cy="3654040"/>
            <a:chOff x="6096000" y="3244745"/>
            <a:chExt cx="6096000" cy="365404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06CCE9-B7FD-19F6-6EB3-75D230283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429000"/>
              <a:ext cx="6096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ACC034-DF04-8498-2CE2-0EF52E56A32B}"/>
                </a:ext>
              </a:extLst>
            </p:cNvPr>
            <p:cNvSpPr txBox="1"/>
            <p:nvPr/>
          </p:nvSpPr>
          <p:spPr>
            <a:xfrm>
              <a:off x="6116359" y="5698456"/>
              <a:ext cx="25180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Vertical Polarization</a:t>
              </a:r>
              <a:endParaRPr lang="en-CA" sz="360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3FE807C-7FF1-8951-A7B6-97376F17B675}"/>
                </a:ext>
              </a:extLst>
            </p:cNvPr>
            <p:cNvGrpSpPr/>
            <p:nvPr/>
          </p:nvGrpSpPr>
          <p:grpSpPr>
            <a:xfrm>
              <a:off x="6437637" y="3244745"/>
              <a:ext cx="4073192" cy="3554794"/>
              <a:chOff x="12486083" y="-3272245"/>
              <a:chExt cx="6675280" cy="5825712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52EC109-0A08-C704-F7D2-7468C05EA164}"/>
                  </a:ext>
                </a:extLst>
              </p:cNvPr>
              <p:cNvGrpSpPr/>
              <p:nvPr/>
            </p:nvGrpSpPr>
            <p:grpSpPr>
              <a:xfrm>
                <a:off x="12486083" y="-3272245"/>
                <a:ext cx="6675280" cy="5825712"/>
                <a:chOff x="-346823" y="1001044"/>
                <a:chExt cx="5590180" cy="4878714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789E5792-7D3E-9C87-6A3D-EC4CBF7877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46823" y="2845187"/>
                  <a:ext cx="2723854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2E360426-0B2D-ACB5-6C75-D44A35293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1089" y="1384075"/>
                  <a:ext cx="0" cy="271902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CBD862C1-3632-DE98-63A1-FB74FC8E25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89572" y="2216297"/>
                      <a:ext cx="560920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CBD862C1-3632-DE98-63A1-FB74FC8E25F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89572" y="2216297"/>
                      <a:ext cx="560920" cy="69591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228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E1B4FF6-3B38-DA27-CA17-E22FA52DE1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192" y="1001044"/>
                      <a:ext cx="568868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EE1B4FF6-3B38-DA27-CA17-E22FA52DE1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192" y="1001044"/>
                      <a:ext cx="568868" cy="695914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2941" b="-493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BAE0E95E-7A0C-C99C-4456-84CEB95B2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827" y="2480626"/>
                  <a:ext cx="4226882" cy="339913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C3CED155-825E-D1C6-92C3-83623C6D6C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13420" y="4935324"/>
                      <a:ext cx="529937" cy="69591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C3CED155-825E-D1C6-92C3-83623C6D6C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13420" y="4935324"/>
                      <a:ext cx="529937" cy="69591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228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2" name="3D Model 71">
                    <a:extLst>
                      <a:ext uri="{FF2B5EF4-FFF2-40B4-BE49-F238E27FC236}">
                        <a16:creationId xmlns:a16="http://schemas.microsoft.com/office/drawing/2014/main" id="{CA1B7D12-5C81-80E9-AD53-5BD39CCFE44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680013089"/>
                      </p:ext>
                    </p:extLst>
                  </p:nvPr>
                </p:nvGraphicFramePr>
                <p:xfrm>
                  <a:off x="12674308" y="-2634937"/>
                  <a:ext cx="5233982" cy="5171673"/>
                </p:xfrm>
                <a:graphic>
                  <a:graphicData uri="http://schemas.microsoft.com/office/drawing/2017/model3d">
                    <am3d:model3d r:embed="rId16">
                      <am3d:spPr>
                        <a:xfrm>
                          <a:off x="0" y="0"/>
                          <a:ext cx="5233982" cy="5171673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000000" ay="-2400001" az="-2400001"/>
                        <am3d:postTrans dx="0" dy="0" dz="0"/>
                      </am3d:trans>
                      <am3d:raster rName="Office3DRenderer" rVer="16.0.8326">
                        <am3d:blip r:embed="rId21"/>
                      </am3d:raster>
                      <am3d:objViewport viewportSz="4524445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2" name="3D Model 71">
                    <a:extLst>
                      <a:ext uri="{FF2B5EF4-FFF2-40B4-BE49-F238E27FC236}">
                        <a16:creationId xmlns:a16="http://schemas.microsoft.com/office/drawing/2014/main" id="{CA1B7D12-5C81-80E9-AD53-5BD39CCFE44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552490" y="3633624"/>
                    <a:ext cx="3193726" cy="31557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2BBA464-F73D-45D1-766E-73813931937F}"/>
                </a:ext>
              </a:extLst>
            </p:cNvPr>
            <p:cNvGrpSpPr/>
            <p:nvPr/>
          </p:nvGrpSpPr>
          <p:grpSpPr>
            <a:xfrm>
              <a:off x="9800093" y="3282158"/>
              <a:ext cx="2377802" cy="2356248"/>
              <a:chOff x="10143743" y="3259900"/>
              <a:chExt cx="2103100" cy="208403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A1EF5C7-F27A-AE6E-1A44-648D57867711}"/>
                  </a:ext>
                </a:extLst>
              </p:cNvPr>
              <p:cNvGrpSpPr/>
              <p:nvPr/>
            </p:nvGrpSpPr>
            <p:grpSpPr>
              <a:xfrm>
                <a:off x="10143743" y="3259900"/>
                <a:ext cx="2103100" cy="2084036"/>
                <a:chOff x="786498" y="1329499"/>
                <a:chExt cx="3305387" cy="3275428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6489D9A-6552-8E64-98EF-936E81CC7A1C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000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7D3BD327-0BAC-FA7A-5576-CA9F28799D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FE9971C4-A83E-A76E-D8DD-1E91759CB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118E5BCA-EA4D-520B-0D46-0300EA00AF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D76FE907-405F-5293-D53C-84BF432244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98283" y="2716084"/>
                      <a:ext cx="793602" cy="9552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7FBCFD9C-46A4-44EF-391F-FE78F6C7F5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A714590-7A45-1757-1580-7908B888A0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6345" y="1329499"/>
                      <a:ext cx="803985" cy="95523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7CD6494-7BC7-2E80-6525-B44A771A03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0143743" y="4543572"/>
                <a:ext cx="1600729" cy="0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D8FAAE5-EC49-10F2-A331-141FE7FC4673}"/>
              </a:ext>
            </a:extLst>
          </p:cNvPr>
          <p:cNvCxnSpPr>
            <a:cxnSpLocks/>
          </p:cNvCxnSpPr>
          <p:nvPr/>
        </p:nvCxnSpPr>
        <p:spPr>
          <a:xfrm flipV="1">
            <a:off x="5206321" y="1760220"/>
            <a:ext cx="1423079" cy="52406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6ED673C-15E5-C954-B6D6-4EBFD9A41D31}"/>
              </a:ext>
            </a:extLst>
          </p:cNvPr>
          <p:cNvCxnSpPr>
            <a:cxnSpLocks/>
          </p:cNvCxnSpPr>
          <p:nvPr/>
        </p:nvCxnSpPr>
        <p:spPr>
          <a:xfrm>
            <a:off x="5345620" y="4625820"/>
            <a:ext cx="1378907" cy="748144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104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8"/>
    </mc:Choice>
    <mc:Fallback xmlns="">
      <p:transition spd="slow" advTm="13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FF3024E0-A5F5-B836-881F-8C69C953F7C5}"/>
              </a:ext>
            </a:extLst>
          </p:cNvPr>
          <p:cNvGrpSpPr/>
          <p:nvPr/>
        </p:nvGrpSpPr>
        <p:grpSpPr>
          <a:xfrm>
            <a:off x="4507973" y="113527"/>
            <a:ext cx="3270647" cy="4494523"/>
            <a:chOff x="4507973" y="113527"/>
            <a:chExt cx="3270647" cy="449452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721C09C-1181-13B2-6711-6A3E8B3FF04C}"/>
                </a:ext>
              </a:extLst>
            </p:cNvPr>
            <p:cNvSpPr/>
            <p:nvPr/>
          </p:nvSpPr>
          <p:spPr>
            <a:xfrm>
              <a:off x="4507973" y="113527"/>
              <a:ext cx="3270647" cy="4494523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/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70C0"/>
                      </a:solidFill>
                    </a:rPr>
                    <a:t>Quarter waveplate</a:t>
                  </a:r>
                </a:p>
                <a:p>
                  <a:pPr algn="ctr"/>
                  <a:r>
                    <a:rPr lang="en-CA" sz="3200" dirty="0">
                      <a:solidFill>
                        <a:srgbClr val="0070C0"/>
                      </a:solidFill>
                    </a:rPr>
                    <a:t>(aligned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3200" dirty="0">
                      <a:solidFill>
                        <a:srgbClr val="0070C0"/>
                      </a:solidFill>
                    </a:rPr>
                    <a:t> axes)</a:t>
                  </a: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blipFill>
                  <a:blip r:embed="rId3"/>
                  <a:stretch>
                    <a:fillRect l="-4208" t="-6040" r="-4008" b="-104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CFF30ED-9DBB-90A7-FC9B-3E8682A931BE}"/>
              </a:ext>
            </a:extLst>
          </p:cNvPr>
          <p:cNvGrpSpPr/>
          <p:nvPr/>
        </p:nvGrpSpPr>
        <p:grpSpPr>
          <a:xfrm>
            <a:off x="7749246" y="258668"/>
            <a:ext cx="4442753" cy="4349382"/>
            <a:chOff x="7749246" y="258668"/>
            <a:chExt cx="4442753" cy="434938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214820-97C7-435F-E97F-C814DB4B8EDA}"/>
                </a:ext>
              </a:extLst>
            </p:cNvPr>
            <p:cNvSpPr/>
            <p:nvPr/>
          </p:nvSpPr>
          <p:spPr>
            <a:xfrm>
              <a:off x="7749246" y="258668"/>
              <a:ext cx="4442753" cy="4349382"/>
            </a:xfrm>
            <a:prstGeom prst="rect">
              <a:avLst/>
            </a:prstGeom>
            <a:solidFill>
              <a:srgbClr val="E1FF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/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540590-A077-EE0B-E705-5D5800ED91B3}"/>
                </a:ext>
              </a:extLst>
            </p:cNvPr>
            <p:cNvGrpSpPr/>
            <p:nvPr/>
          </p:nvGrpSpPr>
          <p:grpSpPr>
            <a:xfrm>
              <a:off x="8817939" y="346012"/>
              <a:ext cx="814541" cy="1765345"/>
              <a:chOff x="10379277" y="4570493"/>
              <a:chExt cx="814541" cy="1765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C49328-F45C-DB08-CA1D-F6F7CB82C463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679104E-0B25-55F6-4E51-0F85E282C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726B1F2-9EFC-43E2-471B-89C121693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5581CE-9AA3-3F23-79A2-6F0B6B4F2A41}"/>
                </a:ext>
              </a:extLst>
            </p:cNvPr>
            <p:cNvGrpSpPr/>
            <p:nvPr/>
          </p:nvGrpSpPr>
          <p:grpSpPr>
            <a:xfrm rot="2700000">
              <a:off x="10872602" y="350597"/>
              <a:ext cx="814542" cy="1765345"/>
              <a:chOff x="10379277" y="4570493"/>
              <a:chExt cx="814542" cy="176534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BBE122F-920E-8563-7D42-8065232CF986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B745586-D925-9F87-D4E4-F21E4CE5B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4DDAB51D-0FA5-D546-8E06-9383C549A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/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06102FA-D714-930F-3752-6DA66E53D731}"/>
              </a:ext>
            </a:extLst>
          </p:cNvPr>
          <p:cNvGrpSpPr/>
          <p:nvPr/>
        </p:nvGrpSpPr>
        <p:grpSpPr>
          <a:xfrm>
            <a:off x="6014794" y="4233655"/>
            <a:ext cx="5321679" cy="2140317"/>
            <a:chOff x="6014794" y="4233655"/>
            <a:chExt cx="5321679" cy="214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/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4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B12218-5B2D-87B5-F2E3-5B196D320373}"/>
                </a:ext>
              </a:extLst>
            </p:cNvPr>
            <p:cNvSpPr/>
            <p:nvPr/>
          </p:nvSpPr>
          <p:spPr>
            <a:xfrm rot="2700000">
              <a:off x="9757259" y="4233655"/>
              <a:ext cx="1579214" cy="1579214"/>
            </a:xfrm>
            <a:prstGeom prst="arc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4209C76-8AE9-066D-AB22-8CADA059C392}"/>
              </a:ext>
            </a:extLst>
          </p:cNvPr>
          <p:cNvGrpSpPr/>
          <p:nvPr/>
        </p:nvGrpSpPr>
        <p:grpSpPr>
          <a:xfrm rot="2700000">
            <a:off x="677627" y="1531019"/>
            <a:ext cx="2762204" cy="2726994"/>
            <a:chOff x="507893" y="4455337"/>
            <a:chExt cx="2762204" cy="27269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494F5CA-D819-E207-C8B0-3E7E02266F38}"/>
                </a:ext>
              </a:extLst>
            </p:cNvPr>
            <p:cNvSpPr/>
            <p:nvPr/>
          </p:nvSpPr>
          <p:spPr>
            <a:xfrm>
              <a:off x="507893" y="4455337"/>
              <a:ext cx="2762204" cy="2726994"/>
            </a:xfrm>
            <a:prstGeom prst="rect">
              <a:avLst/>
            </a:prstGeom>
            <a:solidFill>
              <a:srgbClr val="00B0F0">
                <a:alpha val="30000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791AAD-C3F5-6662-2DAF-971FA663C18B}"/>
                </a:ext>
              </a:extLst>
            </p:cNvPr>
            <p:cNvGrpSpPr/>
            <p:nvPr/>
          </p:nvGrpSpPr>
          <p:grpSpPr>
            <a:xfrm>
              <a:off x="1489836" y="5020784"/>
              <a:ext cx="742824" cy="1706755"/>
              <a:chOff x="1489836" y="5020784"/>
              <a:chExt cx="742824" cy="1706755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C942AE9-02C0-B981-A000-86C9475AE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9836" y="5857355"/>
                <a:ext cx="742824" cy="0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E6A72DC-7CE4-F236-1982-5DBEA3CCF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6522" y="5020784"/>
                <a:ext cx="0" cy="1706755"/>
              </a:xfrm>
              <a:prstGeom prst="line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9788A-8CE4-1601-D47A-CDB53B53F8B5}"/>
              </a:ext>
            </a:extLst>
          </p:cNvPr>
          <p:cNvGrpSpPr/>
          <p:nvPr/>
        </p:nvGrpSpPr>
        <p:grpSpPr>
          <a:xfrm rot="2700000">
            <a:off x="3045959" y="345288"/>
            <a:ext cx="2042933" cy="1841635"/>
            <a:chOff x="1020606" y="-492102"/>
            <a:chExt cx="2892129" cy="260715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08548B-3F37-B947-DBAE-57AB3BFEE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961" y="2085966"/>
              <a:ext cx="2220676" cy="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BC6427B-9EA7-A140-1603-1F8883B3D1FB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1020606" y="645580"/>
              <a:ext cx="1469475" cy="1469475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2250F9-1885-F00B-D2B8-AD429790F13F}"/>
                    </a:ext>
                  </a:extLst>
                </p:cNvPr>
                <p:cNvSpPr txBox="1"/>
                <p:nvPr/>
              </p:nvSpPr>
              <p:spPr>
                <a:xfrm>
                  <a:off x="3203377" y="919096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2250F9-1885-F00B-D2B8-AD429790F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377" y="919096"/>
                  <a:ext cx="709358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29EA00-E5AE-0E90-651F-B36B09B9E567}"/>
                    </a:ext>
                  </a:extLst>
                </p:cNvPr>
                <p:cNvSpPr txBox="1"/>
                <p:nvPr/>
              </p:nvSpPr>
              <p:spPr>
                <a:xfrm>
                  <a:off x="1756265" y="-49210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329EA00-E5AE-0E90-651F-B36B09B9E5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6265" y="-492102"/>
                  <a:ext cx="679289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56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4851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412">
        <p159:morph option="byObject"/>
      </p:transition>
    </mc:Choice>
    <mc:Fallback xmlns="">
      <p:transition spd="slow" advTm="6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C43988A-7993-B6AF-DBF9-76152F098355}"/>
              </a:ext>
            </a:extLst>
          </p:cNvPr>
          <p:cNvGrpSpPr/>
          <p:nvPr/>
        </p:nvGrpSpPr>
        <p:grpSpPr>
          <a:xfrm>
            <a:off x="84636" y="113527"/>
            <a:ext cx="4464240" cy="4349382"/>
            <a:chOff x="84636" y="113527"/>
            <a:chExt cx="4464240" cy="434938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7EE5AF7-BE54-337F-DD0E-4792F87379EB}"/>
                </a:ext>
              </a:extLst>
            </p:cNvPr>
            <p:cNvSpPr/>
            <p:nvPr/>
          </p:nvSpPr>
          <p:spPr>
            <a:xfrm>
              <a:off x="84636" y="113527"/>
              <a:ext cx="4464240" cy="4349382"/>
            </a:xfrm>
            <a:prstGeom prst="rect">
              <a:avLst/>
            </a:prstGeom>
            <a:solidFill>
              <a:srgbClr val="FFEBEB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AA84644-ADE8-7701-E387-6A0B0C78F214}"/>
                    </a:ext>
                  </a:extLst>
                </p:cNvPr>
                <p:cNvSpPr txBox="1"/>
                <p:nvPr/>
              </p:nvSpPr>
              <p:spPr>
                <a:xfrm>
                  <a:off x="1647223" y="675421"/>
                  <a:ext cx="130516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AA84644-ADE8-7701-E387-6A0B0C78F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223" y="675421"/>
                  <a:ext cx="1305165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3719CD4-EEB2-7928-319E-CD517AD2C7C0}"/>
                </a:ext>
              </a:extLst>
            </p:cNvPr>
            <p:cNvGrpSpPr/>
            <p:nvPr/>
          </p:nvGrpSpPr>
          <p:grpSpPr>
            <a:xfrm>
              <a:off x="3034482" y="537405"/>
              <a:ext cx="814541" cy="1765345"/>
              <a:chOff x="10379277" y="4570493"/>
              <a:chExt cx="814541" cy="176534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24F5184-EED7-8A54-FEAD-5F4B75E72A24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FF06AEC-5585-2EC1-8D36-0962A99D2C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016E00A2-51F5-9546-97F3-F5C801B39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EF68B9A-DC3E-C6C8-CA7B-7C046B0D50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EF68B9A-DC3E-C6C8-CA7B-7C046B0D5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935D51F5-8AB8-1B5C-CBC6-D135B39C510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935D51F5-8AB8-1B5C-CBC6-D135B39C51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28BC5D4-03E2-340C-D151-F51F28639403}"/>
                </a:ext>
              </a:extLst>
            </p:cNvPr>
            <p:cNvGrpSpPr/>
            <p:nvPr/>
          </p:nvGrpSpPr>
          <p:grpSpPr>
            <a:xfrm rot="2700000">
              <a:off x="908592" y="380924"/>
              <a:ext cx="960812" cy="1893458"/>
              <a:chOff x="10233007" y="4442380"/>
              <a:chExt cx="960812" cy="189345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630F6984-374B-850F-2D2A-A097E936C962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3121522-BFB8-6EB3-4897-9C3F38DCC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72E1F47-0381-8115-EC5C-3C3F59CAB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52D7FE-B173-9F75-91EE-B4F761572F2B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252D7FE-B173-9F75-91EE-B4F761572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D02DC49-D97E-4E64-ADA6-95C9F73B32FF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233007" y="4442380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D02DC49-D97E-4E64-ADA6-95C9F73B32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233007" y="4442380"/>
                    <a:ext cx="511547" cy="6077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3024E0-A5F5-B836-881F-8C69C953F7C5}"/>
              </a:ext>
            </a:extLst>
          </p:cNvPr>
          <p:cNvGrpSpPr/>
          <p:nvPr/>
        </p:nvGrpSpPr>
        <p:grpSpPr>
          <a:xfrm>
            <a:off x="4507973" y="113527"/>
            <a:ext cx="3270647" cy="4494523"/>
            <a:chOff x="4507973" y="113527"/>
            <a:chExt cx="3270647" cy="449452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721C09C-1181-13B2-6711-6A3E8B3FF04C}"/>
                </a:ext>
              </a:extLst>
            </p:cNvPr>
            <p:cNvSpPr/>
            <p:nvPr/>
          </p:nvSpPr>
          <p:spPr>
            <a:xfrm>
              <a:off x="4507973" y="113527"/>
              <a:ext cx="3270647" cy="4494523"/>
            </a:xfrm>
            <a:prstGeom prst="rect">
              <a:avLst/>
            </a:prstGeom>
            <a:solidFill>
              <a:srgbClr val="E7F0F9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/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70C0"/>
                      </a:solidFill>
                    </a:rPr>
                    <a:t>Quarter waveplate</a:t>
                  </a:r>
                </a:p>
                <a:p>
                  <a:pPr algn="ctr"/>
                  <a:r>
                    <a:rPr lang="en-CA" sz="3200" dirty="0">
                      <a:solidFill>
                        <a:srgbClr val="0070C0"/>
                      </a:solidFill>
                    </a:rPr>
                    <a:t>(aligned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3200" dirty="0">
                      <a:solidFill>
                        <a:srgbClr val="0070C0"/>
                      </a:solidFill>
                    </a:rPr>
                    <a:t> axes)</a:t>
                  </a: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blipFill>
                  <a:blip r:embed="rId8"/>
                  <a:stretch>
                    <a:fillRect l="-4208" t="-6040" r="-4008" b="-104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CFF30ED-9DBB-90A7-FC9B-3E8682A931BE}"/>
              </a:ext>
            </a:extLst>
          </p:cNvPr>
          <p:cNvGrpSpPr/>
          <p:nvPr/>
        </p:nvGrpSpPr>
        <p:grpSpPr>
          <a:xfrm>
            <a:off x="7749246" y="258668"/>
            <a:ext cx="4442753" cy="4349382"/>
            <a:chOff x="7749246" y="258668"/>
            <a:chExt cx="4442753" cy="434938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214820-97C7-435F-E97F-C814DB4B8EDA}"/>
                </a:ext>
              </a:extLst>
            </p:cNvPr>
            <p:cNvSpPr/>
            <p:nvPr/>
          </p:nvSpPr>
          <p:spPr>
            <a:xfrm>
              <a:off x="7749246" y="258668"/>
              <a:ext cx="4442753" cy="4349382"/>
            </a:xfrm>
            <a:prstGeom prst="rect">
              <a:avLst/>
            </a:prstGeom>
            <a:solidFill>
              <a:srgbClr val="E1FFE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/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B850C4-C508-78F4-EF74-4809DC6173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675" y="484028"/>
                  <a:ext cx="1305165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D540590-A077-EE0B-E705-5D5800ED91B3}"/>
                </a:ext>
              </a:extLst>
            </p:cNvPr>
            <p:cNvGrpSpPr/>
            <p:nvPr/>
          </p:nvGrpSpPr>
          <p:grpSpPr>
            <a:xfrm>
              <a:off x="8817939" y="346012"/>
              <a:ext cx="814541" cy="1765345"/>
              <a:chOff x="10379277" y="4570493"/>
              <a:chExt cx="814541" cy="1765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C49328-F45C-DB08-CA1D-F6F7CB82C463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679104E-0B25-55F6-4E51-0F85E282C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726B1F2-9EFC-43E2-471B-89C121693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06ED25-ADBD-D155-472D-1F9CB698D0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8877" y="5728059"/>
                    <a:ext cx="504941" cy="60777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A870505-5473-E5D2-530E-2141D0D643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4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5581CE-9AA3-3F23-79A2-6F0B6B4F2A41}"/>
                </a:ext>
              </a:extLst>
            </p:cNvPr>
            <p:cNvGrpSpPr/>
            <p:nvPr/>
          </p:nvGrpSpPr>
          <p:grpSpPr>
            <a:xfrm rot="2700000">
              <a:off x="10872602" y="350597"/>
              <a:ext cx="814542" cy="1765345"/>
              <a:chOff x="10379277" y="4570493"/>
              <a:chExt cx="814542" cy="176534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BBE122F-920E-8563-7D42-8065232CF986}"/>
                  </a:ext>
                </a:extLst>
              </p:cNvPr>
              <p:cNvGrpSpPr/>
              <p:nvPr/>
            </p:nvGrpSpPr>
            <p:grpSpPr>
              <a:xfrm>
                <a:off x="10379277" y="4978486"/>
                <a:ext cx="814541" cy="825209"/>
                <a:chOff x="2046515" y="1954722"/>
                <a:chExt cx="1374295" cy="1392293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B745586-D925-9F87-D4E4-F21E4CE5B6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6515" y="3347015"/>
                  <a:ext cx="1374295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4DDAB51D-0FA5-D546-8E06-9383C549A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13922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C0C84D9-339C-4A00-C2E4-CDD9CDB00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688878" y="5728059"/>
                    <a:ext cx="504941" cy="60777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0A9F93D-B576-9B8C-BC76-73909A71F0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10461372" y="4570493"/>
                    <a:ext cx="511547" cy="60777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/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/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06102FA-D714-930F-3752-6DA66E53D731}"/>
              </a:ext>
            </a:extLst>
          </p:cNvPr>
          <p:cNvGrpSpPr/>
          <p:nvPr/>
        </p:nvGrpSpPr>
        <p:grpSpPr>
          <a:xfrm>
            <a:off x="6014794" y="4233655"/>
            <a:ext cx="5321679" cy="2140317"/>
            <a:chOff x="6014794" y="4233655"/>
            <a:chExt cx="5321679" cy="2140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/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45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6F5C12-220D-0AF3-355E-925600CA8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794" y="5138762"/>
                  <a:ext cx="5170262" cy="12352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B12218-5B2D-87B5-F2E3-5B196D320373}"/>
                </a:ext>
              </a:extLst>
            </p:cNvPr>
            <p:cNvSpPr/>
            <p:nvPr/>
          </p:nvSpPr>
          <p:spPr>
            <a:xfrm rot="2700000">
              <a:off x="9757259" y="4233655"/>
              <a:ext cx="1579214" cy="1579214"/>
            </a:xfrm>
            <a:prstGeom prst="arc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279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/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/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850C4-C508-78F4-EF74-4809DC6173B9}"/>
                  </a:ext>
                </a:extLst>
              </p:cNvPr>
              <p:cNvSpPr txBox="1"/>
              <p:nvPr/>
            </p:nvSpPr>
            <p:spPr>
              <a:xfrm>
                <a:off x="9493675" y="484028"/>
                <a:ext cx="13051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850C4-C508-78F4-EF74-4809DC617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675" y="484028"/>
                <a:ext cx="1305165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D540590-A077-EE0B-E705-5D5800ED91B3}"/>
              </a:ext>
            </a:extLst>
          </p:cNvPr>
          <p:cNvGrpSpPr/>
          <p:nvPr/>
        </p:nvGrpSpPr>
        <p:grpSpPr>
          <a:xfrm>
            <a:off x="8817939" y="346012"/>
            <a:ext cx="814541" cy="1765345"/>
            <a:chOff x="10379277" y="4570493"/>
            <a:chExt cx="814541" cy="17653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C49328-F45C-DB08-CA1D-F6F7CB82C463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79104E-0B25-55F6-4E51-0F85E282C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726B1F2-9EFC-43E2-471B-89C121693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06ED25-ADBD-D155-472D-1F9CB698D065}"/>
                    </a:ext>
                  </a:extLst>
                </p:cNvPr>
                <p:cNvSpPr txBox="1"/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06ED25-ADBD-D155-472D-1F9CB698D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A870505-5473-E5D2-530E-2141D0D64397}"/>
                    </a:ext>
                  </a:extLst>
                </p:cNvPr>
                <p:cNvSpPr txBox="1"/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A870505-5473-E5D2-530E-2141D0D64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8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5581CE-9AA3-3F23-79A2-6F0B6B4F2A41}"/>
              </a:ext>
            </a:extLst>
          </p:cNvPr>
          <p:cNvGrpSpPr/>
          <p:nvPr/>
        </p:nvGrpSpPr>
        <p:grpSpPr>
          <a:xfrm rot="2700000">
            <a:off x="10872602" y="350597"/>
            <a:ext cx="814542" cy="1765345"/>
            <a:chOff x="10379277" y="4570493"/>
            <a:chExt cx="814542" cy="176534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BBE122F-920E-8563-7D42-8065232CF986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B745586-D925-9F87-D4E4-F21E4CE5B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DDAB51D-0FA5-D546-8E06-9383C549A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C0C84D9-339C-4A00-C2E4-CDD9CDB00094}"/>
                    </a:ext>
                  </a:extLst>
                </p:cNvPr>
                <p:cNvSpPr txBox="1"/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C0C84D9-339C-4A00-C2E4-CDD9CDB0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9F93D-B576-9B8C-BC76-73909A71F00A}"/>
                    </a:ext>
                  </a:extLst>
                </p:cNvPr>
                <p:cNvSpPr txBox="1"/>
                <p:nvPr/>
              </p:nvSpPr>
              <p:spPr>
                <a:xfrm rot="18900000"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9F93D-B576-9B8C-BC76-73909A71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1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84644-ADE8-7701-E387-6A0B0C78F214}"/>
                  </a:ext>
                </a:extLst>
              </p:cNvPr>
              <p:cNvSpPr txBox="1"/>
              <p:nvPr/>
            </p:nvSpPr>
            <p:spPr>
              <a:xfrm>
                <a:off x="1647223" y="675421"/>
                <a:ext cx="13051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84644-ADE8-7701-E387-6A0B0C78F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223" y="675421"/>
                <a:ext cx="1305165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3719CD4-EEB2-7928-319E-CD517AD2C7C0}"/>
              </a:ext>
            </a:extLst>
          </p:cNvPr>
          <p:cNvGrpSpPr/>
          <p:nvPr/>
        </p:nvGrpSpPr>
        <p:grpSpPr>
          <a:xfrm>
            <a:off x="3034482" y="537405"/>
            <a:ext cx="814541" cy="1765345"/>
            <a:chOff x="10379277" y="4570493"/>
            <a:chExt cx="814541" cy="176534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24F5184-EED7-8A54-FEAD-5F4B75E72A24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F06AEC-5585-2EC1-8D36-0962A99D2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16E00A2-51F5-9546-97F3-F5C801B39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EF68B9A-DC3E-C6C8-CA7B-7C046B0D504E}"/>
                    </a:ext>
                  </a:extLst>
                </p:cNvPr>
                <p:cNvSpPr txBox="1"/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EF68B9A-DC3E-C6C8-CA7B-7C046B0D5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35D51F5-8AB8-1B5C-CBC6-D135B39C5103}"/>
                    </a:ext>
                  </a:extLst>
                </p:cNvPr>
                <p:cNvSpPr txBox="1"/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35D51F5-8AB8-1B5C-CBC6-D135B39C5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1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8BC5D4-03E2-340C-D151-F51F28639403}"/>
              </a:ext>
            </a:extLst>
          </p:cNvPr>
          <p:cNvGrpSpPr/>
          <p:nvPr/>
        </p:nvGrpSpPr>
        <p:grpSpPr>
          <a:xfrm rot="2700000">
            <a:off x="908592" y="380924"/>
            <a:ext cx="960812" cy="1893458"/>
            <a:chOff x="10233007" y="4442380"/>
            <a:chExt cx="960812" cy="189345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30F6984-374B-850F-2D2A-A097E936C962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3121522-BFB8-6EB3-4897-9C3F38DCC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72E1F47-0381-8115-EC5C-3C3F59CA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252D7FE-B173-9F75-91EE-B4F761572F2B}"/>
                    </a:ext>
                  </a:extLst>
                </p:cNvPr>
                <p:cNvSpPr txBox="1"/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252D7FE-B173-9F75-91EE-B4F761572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2DC49-D97E-4E64-ADA6-95C9F73B32FF}"/>
                    </a:ext>
                  </a:extLst>
                </p:cNvPr>
                <p:cNvSpPr txBox="1"/>
                <p:nvPr/>
              </p:nvSpPr>
              <p:spPr>
                <a:xfrm rot="18900000">
                  <a:off x="10233007" y="4442380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2DC49-D97E-4E64-ADA6-95C9F73B3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233007" y="4442380"/>
                  <a:ext cx="511547" cy="607779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1F3657-714D-66BA-FCC6-CB0364EE22A9}"/>
                  </a:ext>
                </a:extLst>
              </p:cNvPr>
              <p:cNvSpPr txBox="1"/>
              <p:nvPr/>
            </p:nvSpPr>
            <p:spPr>
              <a:xfrm>
                <a:off x="4640322" y="258668"/>
                <a:ext cx="30385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70C0"/>
                    </a:solidFill>
                  </a:rPr>
                  <a:t>Quarter waveplate</a:t>
                </a:r>
              </a:p>
              <a:p>
                <a:pPr algn="ctr"/>
                <a:r>
                  <a:rPr lang="en-CA" sz="3200" dirty="0">
                    <a:solidFill>
                      <a:srgbClr val="0070C0"/>
                    </a:solidFill>
                  </a:rPr>
                  <a:t>(aligned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axes)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1F3657-714D-66BA-FCC6-CB0364EE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22" y="258668"/>
                <a:ext cx="3038535" cy="1815882"/>
              </a:xfrm>
              <a:prstGeom prst="rect">
                <a:avLst/>
              </a:prstGeom>
              <a:blipFill>
                <a:blip r:embed="rId16"/>
                <a:stretch>
                  <a:fillRect l="-4208" t="-6040" r="-4008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BE841-6163-00BE-0AB2-E8DC2BBB3308}"/>
                  </a:ext>
                </a:extLst>
              </p:cNvPr>
              <p:cNvSpPr txBox="1"/>
              <p:nvPr/>
            </p:nvSpPr>
            <p:spPr>
              <a:xfrm>
                <a:off x="227376" y="4873077"/>
                <a:ext cx="6593536" cy="1491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BE841-6163-00BE-0AB2-E8DC2BBB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6" y="4873077"/>
                <a:ext cx="6593536" cy="14918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88482B-2A70-6BA8-29BD-32AA47976778}"/>
                  </a:ext>
                </a:extLst>
              </p:cNvPr>
              <p:cNvSpPr txBox="1"/>
              <p:nvPr/>
            </p:nvSpPr>
            <p:spPr>
              <a:xfrm>
                <a:off x="6548285" y="4726050"/>
                <a:ext cx="5820698" cy="1785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CA" sz="6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66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6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6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88482B-2A70-6BA8-29BD-32AA4797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85" y="4726050"/>
                <a:ext cx="5820698" cy="17859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8105C9-9178-760A-8480-9E5866341A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4760" y="4320720"/>
              <a:ext cx="4808880" cy="2336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8105C9-9178-760A-8480-9E5866341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5400" y="4311360"/>
                <a:ext cx="4827600" cy="235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0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53">
        <p:fade/>
      </p:transition>
    </mc:Choice>
    <mc:Fallback xmlns="">
      <p:transition spd="med" advTm="14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/>
              <p:nvPr/>
            </p:nvSpPr>
            <p:spPr>
              <a:xfrm>
                <a:off x="9715273" y="317141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317141"/>
                <a:ext cx="2819400" cy="1127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  =</m:t>
                    </m:r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/>
              <p:nvPr/>
            </p:nvSpPr>
            <p:spPr>
              <a:xfrm>
                <a:off x="0" y="1714500"/>
                <a:ext cx="9881419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4500"/>
                <a:ext cx="9881419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/>
              <p:nvPr/>
            </p:nvSpPr>
            <p:spPr>
              <a:xfrm>
                <a:off x="123825" y="3545654"/>
                <a:ext cx="9881418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=</m:t>
                    </m:r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" y="3545654"/>
                <a:ext cx="9881418" cy="1478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/>
              <p:nvPr/>
            </p:nvSpPr>
            <p:spPr>
              <a:xfrm>
                <a:off x="0" y="5226015"/>
                <a:ext cx="9715273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6015"/>
                <a:ext cx="9715273" cy="14780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4306AA-E7D4-D596-2C4C-AEB3720E7AD2}"/>
              </a:ext>
            </a:extLst>
          </p:cNvPr>
          <p:cNvCxnSpPr>
            <a:cxnSpLocks/>
          </p:cNvCxnSpPr>
          <p:nvPr/>
        </p:nvCxnSpPr>
        <p:spPr>
          <a:xfrm>
            <a:off x="0" y="17145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E9747-3DF2-3430-D71F-1246C5EC708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7589B3-6C03-3C64-08FA-ED2E33B8ADA7}"/>
              </a:ext>
            </a:extLst>
          </p:cNvPr>
          <p:cNvCxnSpPr>
            <a:cxnSpLocks/>
          </p:cNvCxnSpPr>
          <p:nvPr/>
        </p:nvCxnSpPr>
        <p:spPr>
          <a:xfrm>
            <a:off x="0" y="522285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/>
              <p:nvPr/>
            </p:nvSpPr>
            <p:spPr>
              <a:xfrm>
                <a:off x="9715273" y="2044917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2044917"/>
                <a:ext cx="2819400" cy="1127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/>
              <p:nvPr/>
            </p:nvSpPr>
            <p:spPr>
              <a:xfrm>
                <a:off x="9715273" y="3815383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3815383"/>
                <a:ext cx="2819400" cy="1127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/>
              <p:nvPr/>
            </p:nvSpPr>
            <p:spPr>
              <a:xfrm>
                <a:off x="9715273" y="5553273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5553273"/>
                <a:ext cx="2819400" cy="11277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CE5A739-3675-6446-E846-218FF22153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4160" y="1282680"/>
              <a:ext cx="7256160" cy="551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CE5A739-3675-6446-E846-218FF22153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4800" y="1273320"/>
                <a:ext cx="7274880" cy="5530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082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92"/>
    </mc:Choice>
    <mc:Fallback xmlns="">
      <p:transition spd="slow" advTm="6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" grpId="0"/>
      <p:bldP spid="3" grpId="0"/>
      <p:bldP spid="4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/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AA9379F-54E9-A1C4-F647-9BF1D35DD60A}"/>
              </a:ext>
            </a:extLst>
          </p:cNvPr>
          <p:cNvGrpSpPr/>
          <p:nvPr/>
        </p:nvGrpSpPr>
        <p:grpSpPr>
          <a:xfrm>
            <a:off x="3707220" y="1836478"/>
            <a:ext cx="2077383" cy="2885871"/>
            <a:chOff x="3707220" y="1836478"/>
            <a:chExt cx="2077383" cy="288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B0BEE6-AE34-A078-F0FB-D4A09706BF80}"/>
                    </a:ext>
                  </a:extLst>
                </p:cNvPr>
                <p:cNvSpPr txBox="1"/>
                <p:nvPr/>
              </p:nvSpPr>
              <p:spPr>
                <a:xfrm>
                  <a:off x="4717679" y="3414041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B0BEE6-AE34-A078-F0FB-D4A09706B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679" y="3414041"/>
                  <a:ext cx="1066924" cy="13083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5F7E2D-3539-233F-EEC5-E0856B86F3F5}"/>
                </a:ext>
              </a:extLst>
            </p:cNvPr>
            <p:cNvCxnSpPr>
              <a:cxnSpLocks/>
            </p:cNvCxnSpPr>
            <p:nvPr/>
          </p:nvCxnSpPr>
          <p:spPr>
            <a:xfrm>
              <a:off x="3707220" y="1836478"/>
              <a:ext cx="1603507" cy="15775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4FBE30-7510-A1FB-1BD3-E6A26515119B}"/>
              </a:ext>
            </a:extLst>
          </p:cNvPr>
          <p:cNvGrpSpPr/>
          <p:nvPr/>
        </p:nvGrpSpPr>
        <p:grpSpPr>
          <a:xfrm>
            <a:off x="2546896" y="4635707"/>
            <a:ext cx="2763831" cy="2355643"/>
            <a:chOff x="2546896" y="4635707"/>
            <a:chExt cx="2763831" cy="235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4BB2877-C726-0A86-81C0-ED7E25935737}"/>
                    </a:ext>
                  </a:extLst>
                </p:cNvPr>
                <p:cNvSpPr txBox="1"/>
                <p:nvPr/>
              </p:nvSpPr>
              <p:spPr>
                <a:xfrm>
                  <a:off x="2546896" y="5683042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4BB2877-C726-0A86-81C0-ED7E25935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896" y="5683042"/>
                  <a:ext cx="1066924" cy="13083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11E9865-2F89-34EA-396A-99CADAD8B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3406" y="4635707"/>
              <a:ext cx="1637321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A9283A-39B5-244A-7FFD-A80B6F60DE3C}"/>
              </a:ext>
            </a:extLst>
          </p:cNvPr>
          <p:cNvGrpSpPr/>
          <p:nvPr/>
        </p:nvGrpSpPr>
        <p:grpSpPr>
          <a:xfrm>
            <a:off x="277624" y="3320795"/>
            <a:ext cx="2328858" cy="3016401"/>
            <a:chOff x="277624" y="3320795"/>
            <a:chExt cx="2328858" cy="30164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A9A20F-65F3-66BE-6137-29878FB81604}"/>
                    </a:ext>
                  </a:extLst>
                </p:cNvPr>
                <p:cNvSpPr txBox="1"/>
                <p:nvPr/>
              </p:nvSpPr>
              <p:spPr>
                <a:xfrm>
                  <a:off x="277624" y="3320795"/>
                  <a:ext cx="1066924" cy="131491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A9A20F-65F3-66BE-6137-29878FB81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4" y="3320795"/>
                  <a:ext cx="1066924" cy="1314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9065E0C-B002-9177-160F-5E9922ABB1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672" y="4635707"/>
              <a:ext cx="1735810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2E6C15-673D-9BC3-F2EB-B5EC47C8B7ED}"/>
              </a:ext>
            </a:extLst>
          </p:cNvPr>
          <p:cNvCxnSpPr>
            <a:cxnSpLocks/>
          </p:cNvCxnSpPr>
          <p:nvPr/>
        </p:nvCxnSpPr>
        <p:spPr>
          <a:xfrm flipV="1">
            <a:off x="870672" y="1836478"/>
            <a:ext cx="1769624" cy="1484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EDC32B-F55B-FE50-1FE5-91C2AC0BDC25}"/>
                  </a:ext>
                </a:extLst>
              </p:cNvPr>
              <p:cNvSpPr txBox="1"/>
              <p:nvPr/>
            </p:nvSpPr>
            <p:spPr>
              <a:xfrm>
                <a:off x="1212776" y="3164115"/>
                <a:ext cx="3825834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EDC32B-F55B-FE50-1FE5-91C2AC0B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76" y="3164115"/>
                <a:ext cx="3825834" cy="14780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D942F45-83FD-E3B3-03B2-2341B229D747}"/>
              </a:ext>
            </a:extLst>
          </p:cNvPr>
          <p:cNvGrpSpPr/>
          <p:nvPr/>
        </p:nvGrpSpPr>
        <p:grpSpPr>
          <a:xfrm>
            <a:off x="6965583" y="1182324"/>
            <a:ext cx="5226417" cy="4301394"/>
            <a:chOff x="6954877" y="1182324"/>
            <a:chExt cx="5226417" cy="430139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C2FEA3F-FB9A-1DC5-A291-DE9C18389061}"/>
                </a:ext>
              </a:extLst>
            </p:cNvPr>
            <p:cNvGrpSpPr/>
            <p:nvPr/>
          </p:nvGrpSpPr>
          <p:grpSpPr>
            <a:xfrm rot="2700000">
              <a:off x="6937272" y="2739119"/>
              <a:ext cx="2762204" cy="2726994"/>
              <a:chOff x="507893" y="4455337"/>
              <a:chExt cx="2762204" cy="272699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4007D61-2441-3C24-9119-AD2DA5205B03}"/>
                  </a:ext>
                </a:extLst>
              </p:cNvPr>
              <p:cNvSpPr/>
              <p:nvPr/>
            </p:nvSpPr>
            <p:spPr>
              <a:xfrm>
                <a:off x="507893" y="4455337"/>
                <a:ext cx="2762204" cy="2726994"/>
              </a:xfrm>
              <a:prstGeom prst="rect">
                <a:avLst/>
              </a:prstGeom>
              <a:solidFill>
                <a:srgbClr val="00B0F0">
                  <a:alpha val="30000"/>
                </a:srgb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788F04-B3DA-0884-DD3E-5ECCBC828E39}"/>
                  </a:ext>
                </a:extLst>
              </p:cNvPr>
              <p:cNvGrpSpPr/>
              <p:nvPr/>
            </p:nvGrpSpPr>
            <p:grpSpPr>
              <a:xfrm>
                <a:off x="1489836" y="5020784"/>
                <a:ext cx="742824" cy="1706755"/>
                <a:chOff x="1489836" y="5020784"/>
                <a:chExt cx="742824" cy="1706755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0CE54BD-F252-355F-20D4-25F5D0FB5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9836" y="5857355"/>
                  <a:ext cx="742824" cy="0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4EFDADF-2781-C8C9-D131-8F5CB306C1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76522" y="5020784"/>
                  <a:ext cx="0" cy="1706755"/>
                </a:xfrm>
                <a:prstGeom prst="line">
                  <a:avLst/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BFF7EB-A796-B735-CDDF-6E89B2C0A19D}"/>
                    </a:ext>
                  </a:extLst>
                </p:cNvPr>
                <p:cNvSpPr txBox="1"/>
                <p:nvPr/>
              </p:nvSpPr>
              <p:spPr>
                <a:xfrm>
                  <a:off x="9024812" y="1182324"/>
                  <a:ext cx="315648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Quarter</a:t>
                  </a:r>
                  <a:br>
                    <a:rPr lang="en-GB" sz="4800" b="1" dirty="0">
                      <a:solidFill>
                        <a:srgbClr val="0070C0"/>
                      </a:solidFill>
                    </a:rPr>
                  </a:br>
                  <a:r>
                    <a:rPr lang="en-GB" sz="4800" b="1" dirty="0">
                      <a:solidFill>
                        <a:srgbClr val="0070C0"/>
                      </a:solidFill>
                    </a:rPr>
                    <a:t>Waveplate</a:t>
                  </a:r>
                </a:p>
                <a:p>
                  <a:pPr algn="ctr"/>
                  <a:r>
                    <a:rPr lang="en-GB" sz="4800" b="1" dirty="0">
                      <a:solidFill>
                        <a:srgbClr val="0070C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n-CA" sz="4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</m:oMath>
                  </a14:m>
                  <a:r>
                    <a:rPr lang="en-GB" sz="4800" b="1" dirty="0">
                      <a:solidFill>
                        <a:srgbClr val="0070C0"/>
                      </a:solidFill>
                    </a:rPr>
                    <a:t>)</a:t>
                  </a:r>
                  <a:endParaRPr lang="en-CA" sz="48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5BFF7EB-A796-B735-CDDF-6E89B2C0A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4812" y="1182324"/>
                  <a:ext cx="3156482" cy="2308324"/>
                </a:xfrm>
                <a:prstGeom prst="rect">
                  <a:avLst/>
                </a:prstGeom>
                <a:blipFill>
                  <a:blip r:embed="rId8"/>
                  <a:stretch>
                    <a:fillRect l="-4247" t="-5805" r="-4440" b="-131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841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3"/>
    </mc:Choice>
    <mc:Fallback xmlns="">
      <p:transition spd="slow" advTm="2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FEC0C9-9F05-CA44-5499-2275E3812D6D}"/>
              </a:ext>
            </a:extLst>
          </p:cNvPr>
          <p:cNvCxnSpPr>
            <a:cxnSpLocks/>
          </p:cNvCxnSpPr>
          <p:nvPr/>
        </p:nvCxnSpPr>
        <p:spPr>
          <a:xfrm flipV="1">
            <a:off x="6096000" y="1038074"/>
            <a:ext cx="0" cy="581992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/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AA9379F-54E9-A1C4-F647-9BF1D35DD60A}"/>
              </a:ext>
            </a:extLst>
          </p:cNvPr>
          <p:cNvGrpSpPr/>
          <p:nvPr/>
        </p:nvGrpSpPr>
        <p:grpSpPr>
          <a:xfrm>
            <a:off x="3707220" y="1836478"/>
            <a:ext cx="2077383" cy="2885871"/>
            <a:chOff x="3707220" y="1836478"/>
            <a:chExt cx="2077383" cy="288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B0BEE6-AE34-A078-F0FB-D4A09706BF80}"/>
                    </a:ext>
                  </a:extLst>
                </p:cNvPr>
                <p:cNvSpPr txBox="1"/>
                <p:nvPr/>
              </p:nvSpPr>
              <p:spPr>
                <a:xfrm>
                  <a:off x="4717679" y="3414041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B0BEE6-AE34-A078-F0FB-D4A09706B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679" y="3414041"/>
                  <a:ext cx="1066924" cy="13083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45F7E2D-3539-233F-EEC5-E0856B86F3F5}"/>
                </a:ext>
              </a:extLst>
            </p:cNvPr>
            <p:cNvCxnSpPr>
              <a:cxnSpLocks/>
            </p:cNvCxnSpPr>
            <p:nvPr/>
          </p:nvCxnSpPr>
          <p:spPr>
            <a:xfrm>
              <a:off x="3707220" y="1836478"/>
              <a:ext cx="1603507" cy="157756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4FBE30-7510-A1FB-1BD3-E6A26515119B}"/>
              </a:ext>
            </a:extLst>
          </p:cNvPr>
          <p:cNvGrpSpPr/>
          <p:nvPr/>
        </p:nvGrpSpPr>
        <p:grpSpPr>
          <a:xfrm>
            <a:off x="2546896" y="4635707"/>
            <a:ext cx="2763831" cy="2355643"/>
            <a:chOff x="2546896" y="4635707"/>
            <a:chExt cx="2763831" cy="235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4BB2877-C726-0A86-81C0-ED7E25935737}"/>
                    </a:ext>
                  </a:extLst>
                </p:cNvPr>
                <p:cNvSpPr txBox="1"/>
                <p:nvPr/>
              </p:nvSpPr>
              <p:spPr>
                <a:xfrm>
                  <a:off x="2546896" y="5683042"/>
                  <a:ext cx="1066924" cy="130830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4BB2877-C726-0A86-81C0-ED7E25935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896" y="5683042"/>
                  <a:ext cx="1066924" cy="130830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11E9865-2F89-34EA-396A-99CADAD8B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3406" y="4635707"/>
              <a:ext cx="1637321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A9283A-39B5-244A-7FFD-A80B6F60DE3C}"/>
              </a:ext>
            </a:extLst>
          </p:cNvPr>
          <p:cNvGrpSpPr/>
          <p:nvPr/>
        </p:nvGrpSpPr>
        <p:grpSpPr>
          <a:xfrm>
            <a:off x="277624" y="3320795"/>
            <a:ext cx="2328858" cy="3016401"/>
            <a:chOff x="277624" y="3320795"/>
            <a:chExt cx="2328858" cy="30164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A9A20F-65F3-66BE-6137-29878FB81604}"/>
                    </a:ext>
                  </a:extLst>
                </p:cNvPr>
                <p:cNvSpPr txBox="1"/>
                <p:nvPr/>
              </p:nvSpPr>
              <p:spPr>
                <a:xfrm>
                  <a:off x="277624" y="3320795"/>
                  <a:ext cx="1066924" cy="131491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A9A20F-65F3-66BE-6137-29878FB81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4" y="3320795"/>
                  <a:ext cx="1066924" cy="131491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9065E0C-B002-9177-160F-5E9922ABB1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672" y="4635707"/>
              <a:ext cx="1735810" cy="1701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2E6C15-673D-9BC3-F2EB-B5EC47C8B7ED}"/>
              </a:ext>
            </a:extLst>
          </p:cNvPr>
          <p:cNvCxnSpPr>
            <a:cxnSpLocks/>
          </p:cNvCxnSpPr>
          <p:nvPr/>
        </p:nvCxnSpPr>
        <p:spPr>
          <a:xfrm flipV="1">
            <a:off x="870672" y="1836478"/>
            <a:ext cx="1769624" cy="1484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EDC32B-F55B-FE50-1FE5-91C2AC0BDC25}"/>
                  </a:ext>
                </a:extLst>
              </p:cNvPr>
              <p:cNvSpPr txBox="1"/>
              <p:nvPr/>
            </p:nvSpPr>
            <p:spPr>
              <a:xfrm>
                <a:off x="1212776" y="3164115"/>
                <a:ext cx="3825834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EDC32B-F55B-FE50-1FE5-91C2AC0B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776" y="3164115"/>
                <a:ext cx="3825834" cy="14780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F40AC8E1-7886-467C-7B8E-1EA393CA3E3C}"/>
              </a:ext>
            </a:extLst>
          </p:cNvPr>
          <p:cNvSpPr/>
          <p:nvPr/>
        </p:nvSpPr>
        <p:spPr>
          <a:xfrm>
            <a:off x="8910460" y="3552644"/>
            <a:ext cx="851213" cy="851213"/>
          </a:xfrm>
          <a:prstGeom prst="arc">
            <a:avLst>
              <a:gd name="adj1" fmla="val 13263648"/>
              <a:gd name="adj2" fmla="val 8960561"/>
            </a:avLst>
          </a:prstGeom>
          <a:ln w="1016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41255C-112F-EEC6-B52B-C7864A0EB0A9}"/>
              </a:ext>
            </a:extLst>
          </p:cNvPr>
          <p:cNvGrpSpPr/>
          <p:nvPr/>
        </p:nvGrpSpPr>
        <p:grpSpPr>
          <a:xfrm>
            <a:off x="6138609" y="69685"/>
            <a:ext cx="5901703" cy="4414890"/>
            <a:chOff x="6138609" y="69685"/>
            <a:chExt cx="5901703" cy="44148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5BB455B-7360-5163-27CC-6024E07E6E71}"/>
                    </a:ext>
                  </a:extLst>
                </p:cNvPr>
                <p:cNvSpPr txBox="1"/>
                <p:nvPr/>
              </p:nvSpPr>
              <p:spPr>
                <a:xfrm>
                  <a:off x="6319194" y="69685"/>
                  <a:ext cx="5721118" cy="91422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4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4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d>
                                    <m:dPr>
                                      <m:ctrlPr>
                                        <a:rPr lang="en-CA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CA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24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4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4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2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CA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5BB455B-7360-5163-27CC-6024E07E6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9194" y="69685"/>
                  <a:ext cx="5721118" cy="9142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>
              <a:extLst>
                <a:ext uri="{FF2B5EF4-FFF2-40B4-BE49-F238E27FC236}">
                  <a16:creationId xmlns:a16="http://schemas.microsoft.com/office/drawing/2014/main" id="{DBDC2042-0BA3-5A3D-F5C1-D50905A482D5}"/>
                </a:ext>
              </a:extLst>
            </p:cNvPr>
            <p:cNvSpPr/>
            <p:nvPr/>
          </p:nvSpPr>
          <p:spPr>
            <a:xfrm rot="2700000">
              <a:off x="6138609" y="295303"/>
              <a:ext cx="4189272" cy="418927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78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3"/>
    </mc:Choice>
    <mc:Fallback xmlns="">
      <p:transition spd="slow" advTm="2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1" grpId="0" animBg="1"/>
      <p:bldP spid="40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/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D9CD4-4A91-8620-014A-EB3405E8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69" y="2326901"/>
                <a:ext cx="2874417" cy="1939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/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21E33-06FD-7511-DB6F-DED919C5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575" y="2334916"/>
                <a:ext cx="4559364" cy="1932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/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D180E-A815-B6C4-3F38-75D5E232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" y="2326901"/>
                <a:ext cx="4549444" cy="1932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850C4-C508-78F4-EF74-4809DC6173B9}"/>
                  </a:ext>
                </a:extLst>
              </p:cNvPr>
              <p:cNvSpPr txBox="1"/>
              <p:nvPr/>
            </p:nvSpPr>
            <p:spPr>
              <a:xfrm>
                <a:off x="9493675" y="484028"/>
                <a:ext cx="13051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850C4-C508-78F4-EF74-4809DC617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675" y="484028"/>
                <a:ext cx="1305165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D540590-A077-EE0B-E705-5D5800ED91B3}"/>
              </a:ext>
            </a:extLst>
          </p:cNvPr>
          <p:cNvGrpSpPr/>
          <p:nvPr/>
        </p:nvGrpSpPr>
        <p:grpSpPr>
          <a:xfrm>
            <a:off x="8817939" y="346012"/>
            <a:ext cx="814541" cy="1765345"/>
            <a:chOff x="10379277" y="4570493"/>
            <a:chExt cx="814541" cy="17653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C49328-F45C-DB08-CA1D-F6F7CB82C463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679104E-0B25-55F6-4E51-0F85E282C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726B1F2-9EFC-43E2-471B-89C121693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06ED25-ADBD-D155-472D-1F9CB698D065}"/>
                    </a:ext>
                  </a:extLst>
                </p:cNvPr>
                <p:cNvSpPr txBox="1"/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306ED25-ADBD-D155-472D-1F9CB698D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A870505-5473-E5D2-530E-2141D0D64397}"/>
                    </a:ext>
                  </a:extLst>
                </p:cNvPr>
                <p:cNvSpPr txBox="1"/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A870505-5473-E5D2-530E-2141D0D64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8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5581CE-9AA3-3F23-79A2-6F0B6B4F2A41}"/>
              </a:ext>
            </a:extLst>
          </p:cNvPr>
          <p:cNvGrpSpPr/>
          <p:nvPr/>
        </p:nvGrpSpPr>
        <p:grpSpPr>
          <a:xfrm rot="2700000">
            <a:off x="10872602" y="350597"/>
            <a:ext cx="814542" cy="1765345"/>
            <a:chOff x="10379277" y="4570493"/>
            <a:chExt cx="814542" cy="176534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BBE122F-920E-8563-7D42-8065232CF986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B745586-D925-9F87-D4E4-F21E4CE5B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DDAB51D-0FA5-D546-8E06-9383C549A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C0C84D9-339C-4A00-C2E4-CDD9CDB00094}"/>
                    </a:ext>
                  </a:extLst>
                </p:cNvPr>
                <p:cNvSpPr txBox="1"/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C0C84D9-339C-4A00-C2E4-CDD9CDB00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9F93D-B576-9B8C-BC76-73909A71F00A}"/>
                    </a:ext>
                  </a:extLst>
                </p:cNvPr>
                <p:cNvSpPr txBox="1"/>
                <p:nvPr/>
              </p:nvSpPr>
              <p:spPr>
                <a:xfrm rot="18900000"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A9F93D-B576-9B8C-BC76-73909A71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1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84644-ADE8-7701-E387-6A0B0C78F214}"/>
                  </a:ext>
                </a:extLst>
              </p:cNvPr>
              <p:cNvSpPr txBox="1"/>
              <p:nvPr/>
            </p:nvSpPr>
            <p:spPr>
              <a:xfrm>
                <a:off x="1647223" y="675421"/>
                <a:ext cx="130516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84644-ADE8-7701-E387-6A0B0C78F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223" y="675421"/>
                <a:ext cx="1305165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3719CD4-EEB2-7928-319E-CD517AD2C7C0}"/>
              </a:ext>
            </a:extLst>
          </p:cNvPr>
          <p:cNvGrpSpPr/>
          <p:nvPr/>
        </p:nvGrpSpPr>
        <p:grpSpPr>
          <a:xfrm>
            <a:off x="3034482" y="537405"/>
            <a:ext cx="814541" cy="1765345"/>
            <a:chOff x="10379277" y="4570493"/>
            <a:chExt cx="814541" cy="176534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24F5184-EED7-8A54-FEAD-5F4B75E72A24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FF06AEC-5585-2EC1-8D36-0962A99D2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16E00A2-51F5-9546-97F3-F5C801B392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EF68B9A-DC3E-C6C8-CA7B-7C046B0D504E}"/>
                    </a:ext>
                  </a:extLst>
                </p:cNvPr>
                <p:cNvSpPr txBox="1"/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EF68B9A-DC3E-C6C8-CA7B-7C046B0D5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8877" y="5728059"/>
                  <a:ext cx="504941" cy="6077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35D51F5-8AB8-1B5C-CBC6-D135B39C5103}"/>
                    </a:ext>
                  </a:extLst>
                </p:cNvPr>
                <p:cNvSpPr txBox="1"/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35D51F5-8AB8-1B5C-CBC6-D135B39C5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1372" y="4570493"/>
                  <a:ext cx="511547" cy="607779"/>
                </a:xfrm>
                <a:prstGeom prst="rect">
                  <a:avLst/>
                </a:prstGeom>
                <a:blipFill>
                  <a:blip r:embed="rId1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8BC5D4-03E2-340C-D151-F51F28639403}"/>
              </a:ext>
            </a:extLst>
          </p:cNvPr>
          <p:cNvGrpSpPr/>
          <p:nvPr/>
        </p:nvGrpSpPr>
        <p:grpSpPr>
          <a:xfrm rot="2700000">
            <a:off x="908592" y="380924"/>
            <a:ext cx="960812" cy="1893458"/>
            <a:chOff x="10233007" y="4442380"/>
            <a:chExt cx="960812" cy="189345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30F6984-374B-850F-2D2A-A097E936C962}"/>
                </a:ext>
              </a:extLst>
            </p:cNvPr>
            <p:cNvGrpSpPr/>
            <p:nvPr/>
          </p:nvGrpSpPr>
          <p:grpSpPr>
            <a:xfrm>
              <a:off x="10379277" y="4978486"/>
              <a:ext cx="814541" cy="825209"/>
              <a:chOff x="2046515" y="1954722"/>
              <a:chExt cx="1374295" cy="1392293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3121522-BFB8-6EB3-4897-9C3F38DCC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6515" y="3347015"/>
                <a:ext cx="137429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72E1F47-0381-8115-EC5C-3C3F59CAB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139229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252D7FE-B173-9F75-91EE-B4F761572F2B}"/>
                    </a:ext>
                  </a:extLst>
                </p:cNvPr>
                <p:cNvSpPr txBox="1"/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252D7FE-B173-9F75-91EE-B4F761572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688878" y="5728059"/>
                  <a:ext cx="504941" cy="6077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2DC49-D97E-4E64-ADA6-95C9F73B32FF}"/>
                    </a:ext>
                  </a:extLst>
                </p:cNvPr>
                <p:cNvSpPr txBox="1"/>
                <p:nvPr/>
              </p:nvSpPr>
              <p:spPr>
                <a:xfrm rot="18900000">
                  <a:off x="10233007" y="4442380"/>
                  <a:ext cx="511547" cy="6077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2DC49-D97E-4E64-ADA6-95C9F73B3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10233007" y="4442380"/>
                  <a:ext cx="511547" cy="607779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1F3657-714D-66BA-FCC6-CB0364EE22A9}"/>
                  </a:ext>
                </a:extLst>
              </p:cNvPr>
              <p:cNvSpPr txBox="1"/>
              <p:nvPr/>
            </p:nvSpPr>
            <p:spPr>
              <a:xfrm>
                <a:off x="4640322" y="258668"/>
                <a:ext cx="30385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70C0"/>
                    </a:solidFill>
                  </a:rPr>
                  <a:t>Quarter waveplate</a:t>
                </a:r>
              </a:p>
              <a:p>
                <a:pPr algn="ctr"/>
                <a:r>
                  <a:rPr lang="en-CA" sz="3200" dirty="0">
                    <a:solidFill>
                      <a:srgbClr val="0070C0"/>
                    </a:solidFill>
                  </a:rPr>
                  <a:t>(aligned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axes)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D1F3657-714D-66BA-FCC6-CB0364EE2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22" y="258668"/>
                <a:ext cx="3038535" cy="1815882"/>
              </a:xfrm>
              <a:prstGeom prst="rect">
                <a:avLst/>
              </a:prstGeom>
              <a:blipFill>
                <a:blip r:embed="rId16"/>
                <a:stretch>
                  <a:fillRect l="-4208" t="-6040" r="-4008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79AE1F-AE61-AB64-F275-E4073F3438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9480" y="252000"/>
              <a:ext cx="11926440" cy="430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79AE1F-AE61-AB64-F275-E4073F343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0120" y="242640"/>
                <a:ext cx="11945160" cy="4320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828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78">
        <p159:morph option="byObject"/>
      </p:transition>
    </mc:Choice>
    <mc:Fallback xmlns="">
      <p:transition spd="slow" advTm="13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C63D6AC-0FDF-05A4-4F3E-ECCE5A043BD2}"/>
              </a:ext>
            </a:extLst>
          </p:cNvPr>
          <p:cNvGrpSpPr/>
          <p:nvPr/>
        </p:nvGrpSpPr>
        <p:grpSpPr>
          <a:xfrm>
            <a:off x="4640322" y="258668"/>
            <a:ext cx="3038535" cy="4008123"/>
            <a:chOff x="4640322" y="258668"/>
            <a:chExt cx="3038535" cy="4008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E4D9CD4-4A91-8620-014A-EB3405E847B9}"/>
                    </a:ext>
                  </a:extLst>
                </p:cNvPr>
                <p:cNvSpPr txBox="1"/>
                <p:nvPr/>
              </p:nvSpPr>
              <p:spPr>
                <a:xfrm>
                  <a:off x="4750969" y="2326901"/>
                  <a:ext cx="2874417" cy="1939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7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7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72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7200" b="1" dirty="0">
                      <a:solidFill>
                        <a:srgbClr val="0070C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E4D9CD4-4A91-8620-014A-EB3405E84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969" y="2326901"/>
                  <a:ext cx="2874417" cy="19398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/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70C0"/>
                      </a:solidFill>
                    </a:rPr>
                    <a:t>Quarter waveplate</a:t>
                  </a:r>
                </a:p>
                <a:p>
                  <a:pPr algn="ctr"/>
                  <a:r>
                    <a:rPr lang="en-CA" sz="3200" dirty="0">
                      <a:solidFill>
                        <a:srgbClr val="0070C0"/>
                      </a:solidFill>
                    </a:rPr>
                    <a:t>(aligned </a:t>
                  </a:r>
                  <a14:m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3200" dirty="0">
                      <a:solidFill>
                        <a:srgbClr val="0070C0"/>
                      </a:solidFill>
                    </a:rPr>
                    <a:t> axes)</a:t>
                  </a: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D1F3657-714D-66BA-FCC6-CB0364EE2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322" y="258668"/>
                  <a:ext cx="3038535" cy="1815882"/>
                </a:xfrm>
                <a:prstGeom prst="rect">
                  <a:avLst/>
                </a:prstGeom>
                <a:blipFill>
                  <a:blip r:embed="rId4"/>
                  <a:stretch>
                    <a:fillRect l="-4208" t="-6040" r="-4008" b="-104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BE841-6163-00BE-0AB2-E8DC2BBB3308}"/>
                  </a:ext>
                </a:extLst>
              </p:cNvPr>
              <p:cNvSpPr txBox="1"/>
              <p:nvPr/>
            </p:nvSpPr>
            <p:spPr>
              <a:xfrm>
                <a:off x="81133" y="4680219"/>
                <a:ext cx="12275476" cy="17361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BE841-6163-00BE-0AB2-E8DC2BBB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" y="4680219"/>
                <a:ext cx="12275476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46374D5-B01A-25C4-4FF9-FCFB4CAC676D}"/>
              </a:ext>
            </a:extLst>
          </p:cNvPr>
          <p:cNvGrpSpPr/>
          <p:nvPr/>
        </p:nvGrpSpPr>
        <p:grpSpPr>
          <a:xfrm>
            <a:off x="7286182" y="710459"/>
            <a:ext cx="5070427" cy="3369015"/>
            <a:chOff x="7286182" y="710459"/>
            <a:chExt cx="5070427" cy="3369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8FA406-D9BC-927F-5F82-4328E22AA8B5}"/>
                    </a:ext>
                  </a:extLst>
                </p:cNvPr>
                <p:cNvSpPr txBox="1"/>
                <p:nvPr/>
              </p:nvSpPr>
              <p:spPr>
                <a:xfrm>
                  <a:off x="7286182" y="2594324"/>
                  <a:ext cx="5070427" cy="1485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8FA406-D9BC-927F-5F82-4328E22AA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182" y="2594324"/>
                  <a:ext cx="5070427" cy="14851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AC12DB-67F1-2F31-FAED-F5F485D4CF87}"/>
                </a:ext>
              </a:extLst>
            </p:cNvPr>
            <p:cNvGrpSpPr/>
            <p:nvPr/>
          </p:nvGrpSpPr>
          <p:grpSpPr>
            <a:xfrm>
              <a:off x="9255937" y="710459"/>
              <a:ext cx="1470120" cy="1470120"/>
              <a:chOff x="9255937" y="710459"/>
              <a:chExt cx="1470120" cy="1470120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063580B9-143E-E65D-1B34-955DF645B819}"/>
                  </a:ext>
                </a:extLst>
              </p:cNvPr>
              <p:cNvSpPr/>
              <p:nvPr/>
            </p:nvSpPr>
            <p:spPr>
              <a:xfrm>
                <a:off x="9255937" y="710459"/>
                <a:ext cx="1470120" cy="1470120"/>
              </a:xfrm>
              <a:prstGeom prst="arc">
                <a:avLst>
                  <a:gd name="adj1" fmla="val 13263648"/>
                  <a:gd name="adj2" fmla="val 8960561"/>
                </a:avLst>
              </a:prstGeom>
              <a:ln w="1016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A767D2B-6745-3D6B-D59C-40E5CB78E8BC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411" y="834917"/>
                    <a:ext cx="1024255" cy="1323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brk m:alnAt="7"/>
                            </m:rPr>
                            <a:rPr lang="en-CA" sz="80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8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A767D2B-6745-3D6B-D59C-40E5CB78E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411" y="834917"/>
                    <a:ext cx="1024255" cy="1323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3FC856-EAF1-2333-AAAA-40EDFC8E651A}"/>
              </a:ext>
            </a:extLst>
          </p:cNvPr>
          <p:cNvGrpSpPr/>
          <p:nvPr/>
        </p:nvGrpSpPr>
        <p:grpSpPr>
          <a:xfrm>
            <a:off x="-15359" y="710776"/>
            <a:ext cx="5070427" cy="3368698"/>
            <a:chOff x="-15359" y="710776"/>
            <a:chExt cx="5070427" cy="3368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D837C7-EB64-D93B-65AE-18FEA659C32C}"/>
                    </a:ext>
                  </a:extLst>
                </p:cNvPr>
                <p:cNvSpPr txBox="1"/>
                <p:nvPr/>
              </p:nvSpPr>
              <p:spPr>
                <a:xfrm>
                  <a:off x="-15359" y="2594324"/>
                  <a:ext cx="5070427" cy="1485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54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D837C7-EB64-D93B-65AE-18FEA659C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359" y="2594324"/>
                  <a:ext cx="5070427" cy="14851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BBA6C8-EDA6-CD7C-487C-9D7245CB81B6}"/>
                </a:ext>
              </a:extLst>
            </p:cNvPr>
            <p:cNvGrpSpPr/>
            <p:nvPr/>
          </p:nvGrpSpPr>
          <p:grpSpPr>
            <a:xfrm>
              <a:off x="1784794" y="710776"/>
              <a:ext cx="1470120" cy="1470120"/>
              <a:chOff x="9255937" y="710459"/>
              <a:chExt cx="1470120" cy="147012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5738E8B2-1BE1-E87B-F4DC-3E975D09F9C2}"/>
                  </a:ext>
                </a:extLst>
              </p:cNvPr>
              <p:cNvSpPr/>
              <p:nvPr/>
            </p:nvSpPr>
            <p:spPr>
              <a:xfrm rot="9900000">
                <a:off x="9255937" y="710459"/>
                <a:ext cx="1470120" cy="1470120"/>
              </a:xfrm>
              <a:prstGeom prst="arc">
                <a:avLst>
                  <a:gd name="adj1" fmla="val 13263648"/>
                  <a:gd name="adj2" fmla="val 8960561"/>
                </a:avLst>
              </a:prstGeom>
              <a:ln w="1016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91678B6-3183-7D31-6275-3196D1C8F0F1}"/>
                      </a:ext>
                    </a:extLst>
                  </p:cNvPr>
                  <p:cNvSpPr txBox="1"/>
                  <p:nvPr/>
                </p:nvSpPr>
                <p:spPr>
                  <a:xfrm>
                    <a:off x="9522411" y="834917"/>
                    <a:ext cx="1024255" cy="1323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brk m:alnAt="7"/>
                            </m:rPr>
                            <a:rPr lang="en-CA" sz="8000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8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91678B6-3183-7D31-6275-3196D1C8F0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2411" y="834917"/>
                    <a:ext cx="1024255" cy="132343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FA8B8C-D644-2984-B1D5-98754B26F88E}"/>
                  </a:ext>
                </a:extLst>
              </p:cNvPr>
              <p:cNvSpPr txBox="1"/>
              <p:nvPr/>
            </p:nvSpPr>
            <p:spPr>
              <a:xfrm>
                <a:off x="-387170" y="7105873"/>
                <a:ext cx="13652793" cy="3334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d>
                                <m:d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FA8B8C-D644-2984-B1D5-98754B26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7170" y="7105873"/>
                <a:ext cx="13652793" cy="33343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9C50A4A-EF88-6D35-52DA-17D03FFAB2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80" y="95400"/>
              <a:ext cx="12090960" cy="4927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9C50A4A-EF88-6D35-52DA-17D03FFAB2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20" y="86040"/>
                <a:ext cx="12109680" cy="49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F4D24-8C6D-5D84-E4C2-1531B729E485}"/>
                  </a:ext>
                </a:extLst>
              </p:cNvPr>
              <p:cNvSpPr txBox="1"/>
              <p:nvPr/>
            </p:nvSpPr>
            <p:spPr>
              <a:xfrm>
                <a:off x="-387171" y="-4019312"/>
                <a:ext cx="13652793" cy="3334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d>
                                <m:d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5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9F4D24-8C6D-5D84-E4C2-1531B729E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7171" y="-4019312"/>
                <a:ext cx="13652793" cy="3334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928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86">
        <p:fade/>
      </p:transition>
    </mc:Choice>
    <mc:Fallback xmlns="">
      <p:transition spd="med" advTm="25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/>
              <p:nvPr/>
            </p:nvSpPr>
            <p:spPr>
              <a:xfrm>
                <a:off x="9715273" y="317141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D8042F-FBF5-C289-385F-50C60FB1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317141"/>
                <a:ext cx="2819400" cy="1127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6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  =</m:t>
                    </m:r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6000" dirty="0"/>
                      <m:t> 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412D74-8ACC-0DE9-10F4-A0954F4F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/>
              <p:nvPr/>
            </p:nvSpPr>
            <p:spPr>
              <a:xfrm>
                <a:off x="0" y="1714500"/>
                <a:ext cx="9881419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D19FA-FC59-A2A1-22E6-B8CF3D5B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4500"/>
                <a:ext cx="9881419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/>
              <p:nvPr/>
            </p:nvSpPr>
            <p:spPr>
              <a:xfrm>
                <a:off x="123825" y="3545654"/>
                <a:ext cx="9881418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=</m:t>
                    </m:r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C683BB-D24A-AB04-8B2B-C2AB5D93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" y="3545654"/>
                <a:ext cx="9881418" cy="1478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/>
              <p:nvPr/>
            </p:nvSpPr>
            <p:spPr>
              <a:xfrm>
                <a:off x="0" y="5226015"/>
                <a:ext cx="9715273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0CFED4-6012-B370-6BE0-DD0DC8B2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6015"/>
                <a:ext cx="9715273" cy="14780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4306AA-E7D4-D596-2C4C-AEB3720E7AD2}"/>
              </a:ext>
            </a:extLst>
          </p:cNvPr>
          <p:cNvCxnSpPr>
            <a:cxnSpLocks/>
          </p:cNvCxnSpPr>
          <p:nvPr/>
        </p:nvCxnSpPr>
        <p:spPr>
          <a:xfrm>
            <a:off x="0" y="17145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E9747-3DF2-3430-D71F-1246C5EC708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7589B3-6C03-3C64-08FA-ED2E33B8ADA7}"/>
              </a:ext>
            </a:extLst>
          </p:cNvPr>
          <p:cNvCxnSpPr>
            <a:cxnSpLocks/>
          </p:cNvCxnSpPr>
          <p:nvPr/>
        </p:nvCxnSpPr>
        <p:spPr>
          <a:xfrm>
            <a:off x="0" y="522285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/>
              <p:nvPr/>
            </p:nvSpPr>
            <p:spPr>
              <a:xfrm>
                <a:off x="9715273" y="2044917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2240B4-0C36-6874-CDED-C643B113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2044917"/>
                <a:ext cx="2819400" cy="1127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/>
              <p:nvPr/>
            </p:nvSpPr>
            <p:spPr>
              <a:xfrm>
                <a:off x="9715273" y="3815383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6DEA54-A277-0D4F-76D9-D8D65E17E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3815383"/>
                <a:ext cx="2819400" cy="1127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/>
              <p:nvPr/>
            </p:nvSpPr>
            <p:spPr>
              <a:xfrm>
                <a:off x="9715273" y="5553273"/>
                <a:ext cx="28194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C193DA-3F89-B734-1655-70E07446E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73" y="5553273"/>
                <a:ext cx="2819400" cy="11277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54C4BA-382A-35A0-4903-4BEBEC368A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21680" y="121680"/>
              <a:ext cx="8733240" cy="6359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54C4BA-382A-35A0-4903-4BEBEC368A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31040" y="112320"/>
                <a:ext cx="8751960" cy="637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2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9"/>
    </mc:Choice>
    <mc:Fallback xmlns="">
      <p:transition spd="slow" advTm="21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BEFD3E7-A0E1-A73B-6FFE-BA08BB1B238A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E0F4F4-78F6-4B53-B2A0-3A7195627674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9FC057-E61B-697A-AF68-FDB08F7D1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7EEE94-7E77-E346-A850-58F83646AD91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7EEE94-7E77-E346-A850-58F83646A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45FC57C-D58B-0A3E-362C-E83D3B75DF78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45FC57C-D58B-0A3E-362C-E83D3B75D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B37EE35-F356-2F67-05A4-BE863DC0FF5B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2164E6F-C1A3-9B40-7127-F0EFC4C6E7FA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2164E6F-C1A3-9B40-7127-F0EFC4C6E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0" name="3D Model 29">
                  <a:extLst>
                    <a:ext uri="{FF2B5EF4-FFF2-40B4-BE49-F238E27FC236}">
                      <a16:creationId xmlns:a16="http://schemas.microsoft.com/office/drawing/2014/main" id="{7BB7112F-33EE-ACE0-E6AB-813C9628DAD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2855" y="3217152"/>
                <a:ext cx="3815704" cy="3064126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3815704" cy="3064126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521918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0" name="3D Model 29">
                  <a:extLst>
                    <a:ext uri="{FF2B5EF4-FFF2-40B4-BE49-F238E27FC236}">
                      <a16:creationId xmlns:a16="http://schemas.microsoft.com/office/drawing/2014/main" id="{7BB7112F-33EE-ACE0-E6AB-813C9628DAD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98351" y="3051688"/>
                  <a:ext cx="3815704" cy="306412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F1CB10-6614-46B8-C1A0-73DD2AD1A551}"/>
                </a:ext>
              </a:extLst>
            </p:cNvPr>
            <p:cNvCxnSpPr>
              <a:cxnSpLocks/>
            </p:cNvCxnSpPr>
            <p:nvPr/>
          </p:nvCxnSpPr>
          <p:spPr>
            <a:xfrm>
              <a:off x="9346215" y="4642091"/>
              <a:ext cx="1585423" cy="1274950"/>
            </a:xfrm>
            <a:prstGeom prst="straightConnector1">
              <a:avLst/>
            </a:prstGeom>
            <a:ln w="76200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2613091" cy="21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8000" dirty="0"/>
                      <m:t> 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2613091" cy="214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0" name="3D Model 39">
                  <a:extLst>
                    <a:ext uri="{FF2B5EF4-FFF2-40B4-BE49-F238E27FC236}">
                      <a16:creationId xmlns:a16="http://schemas.microsoft.com/office/drawing/2014/main" id="{42A86919-9E60-CF19-8EC9-0CDD4762E03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2912" y="2864558"/>
                <a:ext cx="3548329" cy="3598659"/>
              </p:xfrm>
              <a:graphic>
                <a:graphicData uri="http://schemas.microsoft.com/office/drawing/2017/model3d">
                  <am3d:model3d r:embed="rId13">
                    <am3d:spPr>
                      <a:xfrm>
                        <a:off x="0" y="0"/>
                        <a:ext cx="3548329" cy="3598659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14"/>
                    </am3d:raster>
                    <am3d:objViewport viewportSz="49324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0" name="3D Model 39">
                  <a:extLst>
                    <a:ext uri="{FF2B5EF4-FFF2-40B4-BE49-F238E27FC236}">
                      <a16:creationId xmlns:a16="http://schemas.microsoft.com/office/drawing/2014/main" id="{42A86919-9E60-CF19-8EC9-0CDD4762E0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2912" y="2864558"/>
                  <a:ext cx="3548329" cy="35986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7210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2"/>
    </mc:Choice>
    <mc:Fallback xmlns="">
      <p:transition spd="slow" advTm="16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/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/>
              <p:nvPr/>
            </p:nvSpPr>
            <p:spPr>
              <a:xfrm>
                <a:off x="5138400" y="1617719"/>
                <a:ext cx="3279146" cy="524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00" y="1617719"/>
                <a:ext cx="3279146" cy="5240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8718B8-454A-D15E-6493-39BFA75D54ED}"/>
              </a:ext>
            </a:extLst>
          </p:cNvPr>
          <p:cNvCxnSpPr>
            <a:cxnSpLocks/>
          </p:cNvCxnSpPr>
          <p:nvPr/>
        </p:nvCxnSpPr>
        <p:spPr>
          <a:xfrm>
            <a:off x="0" y="155872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C27B42-C16B-F7B6-391C-D88F19EAE12F}"/>
              </a:ext>
            </a:extLst>
          </p:cNvPr>
          <p:cNvGrpSpPr/>
          <p:nvPr/>
        </p:nvGrpSpPr>
        <p:grpSpPr>
          <a:xfrm>
            <a:off x="6108758" y="-5353"/>
            <a:ext cx="4038121" cy="1478408"/>
            <a:chOff x="6108758" y="-5353"/>
            <a:chExt cx="4038121" cy="1478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/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54C537-621D-DC30-9306-E317281C09A0}"/>
                </a:ext>
              </a:extLst>
            </p:cNvPr>
            <p:cNvGrpSpPr/>
            <p:nvPr/>
          </p:nvGrpSpPr>
          <p:grpSpPr>
            <a:xfrm>
              <a:off x="8677335" y="-5353"/>
              <a:ext cx="1469544" cy="1478408"/>
              <a:chOff x="474845" y="3089612"/>
              <a:chExt cx="3147356" cy="31663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3B9448-0836-5600-2CCE-0FC46809E9B1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478B36-9C4F-9C17-6F5D-5F9C634B58FD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C3EFFC53-B776-D7A8-0F01-C0DBF3D5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BD43D84-EA76-3B4F-313F-8D5EABE7F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B75DC8-DE6E-87A4-F94D-5B18918FB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917" y="3250166"/>
                <a:ext cx="0" cy="3005789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CC2FBC-6232-F594-F8DE-C63DE0A4A829}"/>
              </a:ext>
            </a:extLst>
          </p:cNvPr>
          <p:cNvGrpSpPr/>
          <p:nvPr/>
        </p:nvGrpSpPr>
        <p:grpSpPr>
          <a:xfrm>
            <a:off x="8244091" y="1595082"/>
            <a:ext cx="1471798" cy="1478408"/>
            <a:chOff x="7905008" y="1595082"/>
            <a:chExt cx="1471798" cy="14784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4C5D0CB-F391-2768-5493-D4938E10F316}"/>
                </a:ext>
              </a:extLst>
            </p:cNvPr>
            <p:cNvGrpSpPr/>
            <p:nvPr/>
          </p:nvGrpSpPr>
          <p:grpSpPr>
            <a:xfrm>
              <a:off x="7907260" y="1595082"/>
              <a:ext cx="1469546" cy="1478408"/>
              <a:chOff x="786498" y="1954722"/>
              <a:chExt cx="2634312" cy="265020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F6E2D6C-2556-0E53-EFEB-C21B8D9CBE35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7B8A854-2CBE-9828-709C-BB90D870F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2510630-CC33-A6CB-671C-004879EBE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14F718-463E-CBDA-05A5-8E2ABAD1889E}"/>
                </a:ext>
              </a:extLst>
            </p:cNvPr>
            <p:cNvGrpSpPr/>
            <p:nvPr/>
          </p:nvGrpSpPr>
          <p:grpSpPr>
            <a:xfrm rot="18900000">
              <a:off x="7905008" y="2371768"/>
              <a:ext cx="1403446" cy="1"/>
              <a:chOff x="7905008" y="2371768"/>
              <a:chExt cx="1403446" cy="1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F579D05-95FD-99C1-575D-9F640FEAD79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6EA1365-9299-8139-13B2-8D5E4949B3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372BDA-2188-3AC4-5517-E5044FE4CC95}"/>
              </a:ext>
            </a:extLst>
          </p:cNvPr>
          <p:cNvGrpSpPr/>
          <p:nvPr/>
        </p:nvGrpSpPr>
        <p:grpSpPr>
          <a:xfrm>
            <a:off x="9649789" y="2711777"/>
            <a:ext cx="1469546" cy="1478408"/>
            <a:chOff x="9310706" y="2711777"/>
            <a:chExt cx="1469546" cy="14784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DA9D45-35C1-A8FE-145A-1DE5B64C5D0F}"/>
                </a:ext>
              </a:extLst>
            </p:cNvPr>
            <p:cNvGrpSpPr/>
            <p:nvPr/>
          </p:nvGrpSpPr>
          <p:grpSpPr>
            <a:xfrm>
              <a:off x="9310706" y="2711777"/>
              <a:ext cx="1469546" cy="1478408"/>
              <a:chOff x="786498" y="1954722"/>
              <a:chExt cx="2634312" cy="265020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C636BF-511C-F3C5-A34F-CF929D3C951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A566EF-0DA4-F31A-E966-F398E042B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633552E-90B5-AF01-26A8-6AC508063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457F7D4-DFBD-76BA-6BF6-70DD9DAD6AAF}"/>
                </a:ext>
              </a:extLst>
            </p:cNvPr>
            <p:cNvGrpSpPr/>
            <p:nvPr/>
          </p:nvGrpSpPr>
          <p:grpSpPr>
            <a:xfrm rot="13500000">
              <a:off x="9309531" y="3488461"/>
              <a:ext cx="1403446" cy="1"/>
              <a:chOff x="7905008" y="2371768"/>
              <a:chExt cx="1403446" cy="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31129A-8947-623B-9F75-FE892D9CA8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67F5553-045A-8AB7-A022-72214DAC8F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7FC1CB-CA17-D316-A734-F148EBFA20F6}"/>
              </a:ext>
            </a:extLst>
          </p:cNvPr>
          <p:cNvGrpSpPr/>
          <p:nvPr/>
        </p:nvGrpSpPr>
        <p:grpSpPr>
          <a:xfrm>
            <a:off x="8136777" y="4179761"/>
            <a:ext cx="1467386" cy="1476240"/>
            <a:chOff x="9613456" y="1482367"/>
            <a:chExt cx="2056435" cy="206884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738071-E711-141C-58E5-186A959BCF57}"/>
                </a:ext>
              </a:extLst>
            </p:cNvPr>
            <p:cNvGrpSpPr/>
            <p:nvPr/>
          </p:nvGrpSpPr>
          <p:grpSpPr>
            <a:xfrm>
              <a:off x="9613456" y="1482367"/>
              <a:ext cx="2056435" cy="2068842"/>
              <a:chOff x="786498" y="1954722"/>
              <a:chExt cx="2634312" cy="265020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09A3786-5FA2-DA3C-5D79-5D2D04109797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34BE9DD-ADCB-40DA-FD3C-B64663849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0F6B49-858D-F1BB-36E4-E7C0C0AB6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339ED6A-6914-E06B-23D3-F9A1753ADB60}"/>
                </a:ext>
              </a:extLst>
            </p:cNvPr>
            <p:cNvSpPr/>
            <p:nvPr/>
          </p:nvSpPr>
          <p:spPr>
            <a:xfrm>
              <a:off x="9643002" y="1557596"/>
              <a:ext cx="1951394" cy="1951394"/>
            </a:xfrm>
            <a:prstGeom prst="arc">
              <a:avLst>
                <a:gd name="adj1" fmla="val 17028627"/>
                <a:gd name="adj2" fmla="val 15204447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43614D7-D1FD-C7D1-643F-409E5BF13C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075" y="1598224"/>
              <a:ext cx="269955" cy="995299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7DCF13-EDA9-6DBA-F791-83F22BDDAE56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>
              <a:off x="9901068" y="1874882"/>
              <a:ext cx="724281" cy="710785"/>
            </a:xfrm>
            <a:prstGeom prst="straightConnector1">
              <a:avLst/>
            </a:prstGeom>
            <a:ln w="114300">
              <a:solidFill>
                <a:srgbClr val="FF0000">
                  <a:alpha val="8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EF5E991-C917-643B-52DA-9D8B4E84A170}"/>
                </a:ext>
              </a:extLst>
            </p:cNvPr>
            <p:cNvCxnSpPr>
              <a:cxnSpLocks/>
            </p:cNvCxnSpPr>
            <p:nvPr/>
          </p:nvCxnSpPr>
          <p:spPr>
            <a:xfrm>
              <a:off x="9641601" y="2379667"/>
              <a:ext cx="968429" cy="188312"/>
            </a:xfrm>
            <a:prstGeom prst="straightConnector1">
              <a:avLst/>
            </a:prstGeom>
            <a:ln w="114300">
              <a:solidFill>
                <a:srgbClr val="FF0000">
                  <a:alpha val="6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CB37BFF-C772-EC58-94E0-2A8B10BF6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00" y="2575931"/>
              <a:ext cx="940143" cy="377929"/>
            </a:xfrm>
            <a:prstGeom prst="straightConnector1">
              <a:avLst/>
            </a:prstGeom>
            <a:ln w="114300">
              <a:solidFill>
                <a:srgbClr val="FF0000">
                  <a:alpha val="4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04DC1E-33E7-0DC4-3FC8-193DB26C6591}"/>
              </a:ext>
            </a:extLst>
          </p:cNvPr>
          <p:cNvGrpSpPr/>
          <p:nvPr/>
        </p:nvGrpSpPr>
        <p:grpSpPr>
          <a:xfrm>
            <a:off x="9627745" y="5334658"/>
            <a:ext cx="1467386" cy="1476240"/>
            <a:chOff x="9288662" y="5334658"/>
            <a:chExt cx="1467386" cy="147624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518A6D8-6AE7-BD7D-553D-717CF9C97869}"/>
                </a:ext>
              </a:extLst>
            </p:cNvPr>
            <p:cNvGrpSpPr/>
            <p:nvPr/>
          </p:nvGrpSpPr>
          <p:grpSpPr>
            <a:xfrm>
              <a:off x="9288662" y="5334658"/>
              <a:ext cx="1467386" cy="1476240"/>
              <a:chOff x="786498" y="1954722"/>
              <a:chExt cx="2634312" cy="265020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3726E22-7CDC-CC19-9D0C-F6A85B0B29B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CDF7A97-31CC-59E8-402A-BD21537B2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89CFE92-26F7-62B6-F91B-167335F98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EAFE90B-3C90-DEE8-4445-90608C106099}"/>
                </a:ext>
              </a:extLst>
            </p:cNvPr>
            <p:cNvGrpSpPr/>
            <p:nvPr/>
          </p:nvGrpSpPr>
          <p:grpSpPr>
            <a:xfrm flipH="1">
              <a:off x="9308745" y="5388338"/>
              <a:ext cx="1393433" cy="1392434"/>
              <a:chOff x="9308745" y="5388338"/>
              <a:chExt cx="1393433" cy="139243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97B37A50-011C-54E9-9F75-432C7050F4FE}"/>
                  </a:ext>
                </a:extLst>
              </p:cNvPr>
              <p:cNvSpPr/>
              <p:nvPr/>
            </p:nvSpPr>
            <p:spPr>
              <a:xfrm>
                <a:off x="9309745" y="5388338"/>
                <a:ext cx="1392433" cy="1392434"/>
              </a:xfrm>
              <a:prstGeom prst="arc">
                <a:avLst>
                  <a:gd name="adj1" fmla="val 17028627"/>
                  <a:gd name="adj2" fmla="val 15204447"/>
                </a:avLst>
              </a:prstGeom>
              <a:ln w="762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599EB5F-40B9-4EB6-BBC2-FFE5702D5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147" y="5417329"/>
                <a:ext cx="192629" cy="710204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4E0271D-4234-7956-34EB-1F834975B59C}"/>
                  </a:ext>
                </a:extLst>
              </p:cNvPr>
              <p:cNvCxnSpPr>
                <a:cxnSpLocks/>
                <a:stCxn id="88" idx="1"/>
              </p:cNvCxnSpPr>
              <p:nvPr/>
            </p:nvCxnSpPr>
            <p:spPr>
              <a:xfrm>
                <a:off x="9493890" y="5614740"/>
                <a:ext cx="516817" cy="507187"/>
              </a:xfrm>
              <a:prstGeom prst="straightConnector1">
                <a:avLst/>
              </a:prstGeom>
              <a:ln w="114300">
                <a:solidFill>
                  <a:srgbClr val="FF0000">
                    <a:alpha val="8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03EDAD7-8E1A-C3E5-1207-0BCB1A37A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8745" y="5974934"/>
                <a:ext cx="691030" cy="134372"/>
              </a:xfrm>
              <a:prstGeom prst="straightConnector1">
                <a:avLst/>
              </a:prstGeom>
              <a:ln w="114300">
                <a:solidFill>
                  <a:srgbClr val="FF0000">
                    <a:alpha val="6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6D3BC7D-CF70-23A5-7A65-D28C1A408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497" y="6114980"/>
                <a:ext cx="670847" cy="269674"/>
              </a:xfrm>
              <a:prstGeom prst="straightConnector1">
                <a:avLst/>
              </a:prstGeom>
              <a:ln w="114300">
                <a:solidFill>
                  <a:srgbClr val="FF0000">
                    <a:alpha val="4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B35658-2000-55C2-DFD0-A2371E5065DD}"/>
              </a:ext>
            </a:extLst>
          </p:cNvPr>
          <p:cNvGrpSpPr/>
          <p:nvPr/>
        </p:nvGrpSpPr>
        <p:grpSpPr>
          <a:xfrm>
            <a:off x="466529" y="-4455"/>
            <a:ext cx="4049420" cy="1478407"/>
            <a:chOff x="466529" y="-4455"/>
            <a:chExt cx="4049420" cy="1478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/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0E4AF3E-62D9-DA20-3181-95B1B64257AD}"/>
                </a:ext>
              </a:extLst>
            </p:cNvPr>
            <p:cNvGrpSpPr/>
            <p:nvPr/>
          </p:nvGrpSpPr>
          <p:grpSpPr>
            <a:xfrm>
              <a:off x="3044154" y="-4455"/>
              <a:ext cx="1471795" cy="1478407"/>
              <a:chOff x="470025" y="3089612"/>
              <a:chExt cx="3152176" cy="3166341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FBA2039-DEBC-6981-E255-4FF2CB73D98B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F2D7A2B-9097-096C-5C77-62EE6496D356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AF90727-54FB-5D9B-6ED7-E73EE1E8B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8BDCA0BA-94FB-BB63-FFCF-DB52FD60F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E0C6FF6-C13F-3F6D-99CE-625333338D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72918" y="3250168"/>
                <a:ext cx="0" cy="300578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3EC844-4D48-0974-209D-F3DA7F056A9C}"/>
              </a:ext>
            </a:extLst>
          </p:cNvPr>
          <p:cNvSpPr txBox="1"/>
          <p:nvPr/>
        </p:nvSpPr>
        <p:spPr>
          <a:xfrm>
            <a:off x="9800824" y="4404955"/>
            <a:ext cx="245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(wave travelling out of the screen)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7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"/>
    </mc:Choice>
    <mc:Fallback xmlns="">
      <p:transition spd="slow" advTm="417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B1E57C7-7E77-8E3F-BC83-DE226F7C8F5A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>
                  <a:extLst>
                    <a:ext uri="{FF2B5EF4-FFF2-40B4-BE49-F238E27FC236}">
                      <a16:creationId xmlns:a16="http://schemas.microsoft.com/office/drawing/2014/main" id="{BF72176A-C297-1CDB-1EF7-E4CA3AE0A3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3A70B-6325-39A3-0CC2-47BF326314D7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2613091" cy="214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CA" sz="8000" dirty="0"/>
                      <m:t> 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718E9-6B82-1C3B-06F8-57226B27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2613091" cy="2145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7762" y="2874468"/>
              <a:ext cx="3578778" cy="36295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BE0E311B-0A21-3F05-DA9D-B6783BB84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7762" y="2874468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912" y="2864558"/>
              <a:ext cx="3548329" cy="35986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48329" cy="359865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4932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16198CC0-8B4E-7E6C-404B-F444BB42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2912" y="2864558"/>
                <a:ext cx="3548329" cy="359865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49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6"/>
    </mc:Choice>
    <mc:Fallback xmlns="">
      <p:transition spd="slow" advTm="1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4A0BD81-E84C-5CA2-651B-A06ECECD90C7}"/>
              </a:ext>
            </a:extLst>
          </p:cNvPr>
          <p:cNvGrpSpPr/>
          <p:nvPr/>
        </p:nvGrpSpPr>
        <p:grpSpPr>
          <a:xfrm>
            <a:off x="6779068" y="2874468"/>
            <a:ext cx="5210120" cy="3993882"/>
            <a:chOff x="6838950" y="2847911"/>
            <a:chExt cx="5252187" cy="402612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747266" y="2847911"/>
                <a:ext cx="3607673" cy="365884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607673" cy="3658848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49607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37738584-0ACE-6AA0-4628-AB1DF82099B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80109" y="2874468"/>
                  <a:ext cx="3578778" cy="362954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1F9526-88B3-0873-0E2E-5E0EADAE091A}"/>
                </a:ext>
              </a:extLst>
            </p:cNvPr>
            <p:cNvSpPr/>
            <p:nvPr/>
          </p:nvSpPr>
          <p:spPr>
            <a:xfrm>
              <a:off x="6838950" y="2897845"/>
              <a:ext cx="5252187" cy="39761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C18A0A8-CE5C-6827-EB93-DFB64F0C0FE0}"/>
              </a:ext>
            </a:extLst>
          </p:cNvPr>
          <p:cNvGrpSpPr/>
          <p:nvPr/>
        </p:nvGrpSpPr>
        <p:grpSpPr>
          <a:xfrm>
            <a:off x="100861" y="-7559"/>
            <a:ext cx="4972276" cy="6566573"/>
            <a:chOff x="100861" y="-7559"/>
            <a:chExt cx="4972276" cy="656657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E02B3F5-CAED-B8DB-32A8-1A12A533ACB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1" y="3977038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2C7ECAD-BD28-15D2-152B-224E80A90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944" y="2232312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/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249F9D-1AA3-A8E1-CFE1-D4B91DC36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695" y="3085101"/>
                  <a:ext cx="70935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/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9954BF-C8D1-18F9-210A-1CBA036BA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149" y="2043471"/>
                  <a:ext cx="67928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729B47-B9D0-7FFA-BF2A-E7012FA62A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221" y="3541713"/>
              <a:ext cx="3752068" cy="301730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/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483BD3-784F-BA0A-F2C1-8D5CEDF0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35" y="5550624"/>
                  <a:ext cx="63280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/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CA" sz="8000" dirty="0"/>
                        <m:t> </m:t>
                      </m:r>
                    </m:oMath>
                  </a14:m>
                  <a:r>
                    <a:rPr lang="en-CA" sz="8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5CFA427-8F7E-F4B9-9D3E-140CA6E22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39" y="-7559"/>
                  <a:ext cx="2822632" cy="21371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971B45-C4E5-979A-6486-442F5BD93DEE}"/>
              </a:ext>
            </a:extLst>
          </p:cNvPr>
          <p:cNvGrpSpPr/>
          <p:nvPr/>
        </p:nvGrpSpPr>
        <p:grpSpPr>
          <a:xfrm>
            <a:off x="3061463" y="1099181"/>
            <a:ext cx="4151266" cy="1136593"/>
            <a:chOff x="3061463" y="1099181"/>
            <a:chExt cx="4151266" cy="1136593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557CFB4C-4BFC-BD75-88E1-52875BD88902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CE6E1AE-FBA2-F0E7-7052-62108394B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468ED-51B1-E45F-5B2D-A5A72EBD98C1}"/>
              </a:ext>
            </a:extLst>
          </p:cNvPr>
          <p:cNvGrpSpPr/>
          <p:nvPr/>
        </p:nvGrpSpPr>
        <p:grpSpPr>
          <a:xfrm>
            <a:off x="3061463" y="33960"/>
            <a:ext cx="4151266" cy="1136593"/>
            <a:chOff x="3061463" y="1099181"/>
            <a:chExt cx="4151266" cy="1136593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1DEABA2E-0631-70AF-39B8-9C0B9E7E91CF}"/>
                </a:ext>
              </a:extLst>
            </p:cNvPr>
            <p:cNvSpPr/>
            <p:nvPr/>
          </p:nvSpPr>
          <p:spPr>
            <a:xfrm>
              <a:off x="3061463" y="1241926"/>
              <a:ext cx="4151266" cy="830997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/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01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0FA8B22-0406-7207-2CF5-1592E52C2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203" y="1099181"/>
                  <a:ext cx="1629524" cy="1136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01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12BE-02CC-6DA4-83E8-3F9E6EF1CF8F}"/>
              </a:ext>
            </a:extLst>
          </p:cNvPr>
          <p:cNvGrpSpPr/>
          <p:nvPr/>
        </p:nvGrpSpPr>
        <p:grpSpPr>
          <a:xfrm>
            <a:off x="7168225" y="2066848"/>
            <a:ext cx="4972276" cy="4439911"/>
            <a:chOff x="7212729" y="2232312"/>
            <a:chExt cx="4972276" cy="443991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AF631BD-EE8C-04BC-D51B-5D702A462F72}"/>
                </a:ext>
              </a:extLst>
            </p:cNvPr>
            <p:cNvCxnSpPr>
              <a:cxnSpLocks/>
            </p:cNvCxnSpPr>
            <p:nvPr/>
          </p:nvCxnSpPr>
          <p:spPr>
            <a:xfrm>
              <a:off x="7212729" y="4165879"/>
              <a:ext cx="3480365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8D6820-FF7F-C17E-D2B4-72E20C883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4812" y="2421153"/>
              <a:ext cx="0" cy="324680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/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E46869-160B-EC94-73B1-0E494EB6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563" y="3273942"/>
                  <a:ext cx="709358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/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284679-129B-EBE3-DF61-20A8F22B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017" y="2232312"/>
                  <a:ext cx="679289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5D68B2-4906-5C43-70C9-934FBB8B11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0586" y="3730554"/>
              <a:ext cx="3658018" cy="2941669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/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619F540-705F-4956-DA59-192654484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203" y="5739465"/>
                  <a:ext cx="63280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/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4A02C7-6A4F-6508-A18C-E12EB622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729" y="-29353"/>
                <a:ext cx="4468330" cy="21371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28796" y="2775456"/>
              <a:ext cx="3578778" cy="36295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8778" cy="3629542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607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>
                <a:extLst>
                  <a:ext uri="{FF2B5EF4-FFF2-40B4-BE49-F238E27FC236}">
                    <a16:creationId xmlns:a16="http://schemas.microsoft.com/office/drawing/2014/main" id="{88D3371B-C480-716A-D339-8980486CA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8796" y="2775456"/>
                <a:ext cx="3578778" cy="3629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912" y="2864558"/>
              <a:ext cx="3548329" cy="35986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48329" cy="359865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932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F1F644B6-0E7B-D5DE-2FF6-57013CBD63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2912" y="2864558"/>
                <a:ext cx="3548329" cy="3598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2461DD5-D46E-7E8A-2B64-59BA4828D9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63560" y="2858040"/>
              <a:ext cx="1114200" cy="628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2461DD5-D46E-7E8A-2B64-59BA4828D9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4200" y="2848680"/>
                <a:ext cx="1132920" cy="6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299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522">
        <p159:morph option="byObject"/>
      </p:transition>
    </mc:Choice>
    <mc:Fallback xmlns="">
      <p:transition spd="slow" advTm="155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4D1E4-7D14-8AF3-3279-FC829E1FFA4F}"/>
              </a:ext>
            </a:extLst>
          </p:cNvPr>
          <p:cNvGrpSpPr/>
          <p:nvPr/>
        </p:nvGrpSpPr>
        <p:grpSpPr>
          <a:xfrm>
            <a:off x="-87084" y="2644654"/>
            <a:ext cx="4034972" cy="4097235"/>
            <a:chOff x="7553542" y="2066848"/>
            <a:chExt cx="4586959" cy="46577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382569-B099-CD9C-0C21-1B13869E1B79}"/>
                </a:ext>
              </a:extLst>
            </p:cNvPr>
            <p:cNvGrpSpPr/>
            <p:nvPr/>
          </p:nvGrpSpPr>
          <p:grpSpPr>
            <a:xfrm>
              <a:off x="7553542" y="2874468"/>
              <a:ext cx="4435646" cy="3850120"/>
              <a:chOff x="7619677" y="2847911"/>
              <a:chExt cx="4471460" cy="3881206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" name="3D Model 4">
                    <a:extLst>
                      <a:ext uri="{FF2B5EF4-FFF2-40B4-BE49-F238E27FC236}">
                        <a16:creationId xmlns:a16="http://schemas.microsoft.com/office/drawing/2014/main" id="{6815E877-78AA-687F-2740-D4D845C72D3F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7747266" y="2847911"/>
                  <a:ext cx="3607673" cy="3658848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3607673" cy="36588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433016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" name="3D Model 4">
                    <a:extLst>
                      <a:ext uri="{FF2B5EF4-FFF2-40B4-BE49-F238E27FC236}">
                        <a16:creationId xmlns:a16="http://schemas.microsoft.com/office/drawing/2014/main" id="{6815E877-78AA-687F-2740-D4D845C72D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252" y="3355086"/>
                    <a:ext cx="3148114" cy="319277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D980B9-BF98-E476-1BED-10F179098845}"/>
                  </a:ext>
                </a:extLst>
              </p:cNvPr>
              <p:cNvSpPr/>
              <p:nvPr/>
            </p:nvSpPr>
            <p:spPr>
              <a:xfrm>
                <a:off x="7619677" y="2897845"/>
                <a:ext cx="4471460" cy="383127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F39574-A694-DB7F-9BA0-B60321213C42}"/>
                </a:ext>
              </a:extLst>
            </p:cNvPr>
            <p:cNvGrpSpPr/>
            <p:nvPr/>
          </p:nvGrpSpPr>
          <p:grpSpPr>
            <a:xfrm>
              <a:off x="7697763" y="2066848"/>
              <a:ext cx="4442738" cy="4439911"/>
              <a:chOff x="7742267" y="2232312"/>
              <a:chExt cx="4442738" cy="443991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2017388-FE7A-0BDF-AFB4-9D65014D6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67" y="4165880"/>
                <a:ext cx="2950827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98C4B64-8A58-23FD-9AFB-2194C3B824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4812" y="2421153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A51B5F3-A95C-B625-C6CE-0F76470311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A51B5F3-A95C-B625-C6CE-0F76470311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4089C4-CC03-EABA-63D1-3798A261642E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4089C4-CC03-EABA-63D1-3798A26164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BB26AF7-1FDD-069C-F239-66B5C3739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0586" y="3730554"/>
                <a:ext cx="3658018" cy="294166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86C21B-B777-351E-E7DA-A933107B2F2C}"/>
                      </a:ext>
                    </a:extLst>
                  </p:cNvPr>
                  <p:cNvSpPr txBox="1"/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86C21B-B777-351E-E7DA-A933107B2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B6E30494-06A8-7EF3-CCC7-7C494348AC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697762" y="2874468"/>
                <a:ext cx="3578778" cy="362954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578778" cy="3629542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300000" ay="-2400001" az="-2400001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433016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B6E30494-06A8-7EF3-CCC7-7C494348AC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781" y="3355086"/>
                  <a:ext cx="3148114" cy="31927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05BF32-7A4F-2FA3-E2A0-E6A05EA1C164}"/>
              </a:ext>
            </a:extLst>
          </p:cNvPr>
          <p:cNvGrpSpPr/>
          <p:nvPr/>
        </p:nvGrpSpPr>
        <p:grpSpPr>
          <a:xfrm>
            <a:off x="3922085" y="2644654"/>
            <a:ext cx="4034972" cy="4097235"/>
            <a:chOff x="7553542" y="2066848"/>
            <a:chExt cx="4586959" cy="46577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4F3607-AFAE-DBD4-1E9D-F09B1B70BB8C}"/>
                </a:ext>
              </a:extLst>
            </p:cNvPr>
            <p:cNvGrpSpPr/>
            <p:nvPr/>
          </p:nvGrpSpPr>
          <p:grpSpPr>
            <a:xfrm>
              <a:off x="7553542" y="2874468"/>
              <a:ext cx="4435646" cy="3850120"/>
              <a:chOff x="7619677" y="2847911"/>
              <a:chExt cx="4471460" cy="3881206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31" name="3D Model 30">
                    <a:extLst>
                      <a:ext uri="{FF2B5EF4-FFF2-40B4-BE49-F238E27FC236}">
                        <a16:creationId xmlns:a16="http://schemas.microsoft.com/office/drawing/2014/main" id="{54031D17-D1F7-3751-DAF7-ECBDA6E2AEC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7747266" y="2847911"/>
                  <a:ext cx="3607673" cy="3658848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3607673" cy="36588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433016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31" name="3D Model 30">
                    <a:extLst>
                      <a:ext uri="{FF2B5EF4-FFF2-40B4-BE49-F238E27FC236}">
                        <a16:creationId xmlns:a16="http://schemas.microsoft.com/office/drawing/2014/main" id="{54031D17-D1F7-3751-DAF7-ECBDA6E2AEC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033421" y="3355086"/>
                    <a:ext cx="3148114" cy="319277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FFD4E3C-541F-D9EA-FF0E-898648C4FC83}"/>
                  </a:ext>
                </a:extLst>
              </p:cNvPr>
              <p:cNvSpPr/>
              <p:nvPr/>
            </p:nvSpPr>
            <p:spPr>
              <a:xfrm>
                <a:off x="7619677" y="2897845"/>
                <a:ext cx="4471460" cy="383127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E316BE-F686-34E9-C821-2CE447A9AD15}"/>
                </a:ext>
              </a:extLst>
            </p:cNvPr>
            <p:cNvGrpSpPr/>
            <p:nvPr/>
          </p:nvGrpSpPr>
          <p:grpSpPr>
            <a:xfrm>
              <a:off x="7697763" y="2066848"/>
              <a:ext cx="4442738" cy="4439911"/>
              <a:chOff x="7742267" y="2232312"/>
              <a:chExt cx="4442738" cy="443991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2B81D7A-096B-0364-22C9-51633E2C83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67" y="4165880"/>
                <a:ext cx="2950827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3BA4DF6-3105-7D93-2CC3-03E65E48AD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4812" y="2421153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668874C-F4AD-FE86-93E4-974053F37DF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668874C-F4AD-FE86-93E4-974053F37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3F858C-3A3A-E7FB-5FEC-3A98E0D02327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A3F858C-3A3A-E7FB-5FEC-3A98E0D023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B409FA6-C9CD-2AE0-3DF1-C6E879DD4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0586" y="3730554"/>
                <a:ext cx="3658018" cy="294166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4FCBF84-B33D-4033-0BC3-59A91EAA9B33}"/>
                      </a:ext>
                    </a:extLst>
                  </p:cNvPr>
                  <p:cNvSpPr txBox="1"/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4FCBF84-B33D-4033-0BC3-59A91EAA9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0B1ACB-BD55-2E30-EF81-69892EA0F43F}"/>
              </a:ext>
            </a:extLst>
          </p:cNvPr>
          <p:cNvGrpSpPr/>
          <p:nvPr/>
        </p:nvGrpSpPr>
        <p:grpSpPr>
          <a:xfrm>
            <a:off x="8179734" y="2644653"/>
            <a:ext cx="4034972" cy="4097235"/>
            <a:chOff x="7553542" y="2066848"/>
            <a:chExt cx="4586959" cy="46577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A2F965-850E-0298-A70D-415AA9C870A2}"/>
                </a:ext>
              </a:extLst>
            </p:cNvPr>
            <p:cNvGrpSpPr/>
            <p:nvPr/>
          </p:nvGrpSpPr>
          <p:grpSpPr>
            <a:xfrm>
              <a:off x="7553542" y="2874468"/>
              <a:ext cx="4435646" cy="3850120"/>
              <a:chOff x="7619677" y="2847911"/>
              <a:chExt cx="4471460" cy="3881206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3" name="3D Model 42">
                    <a:extLst>
                      <a:ext uri="{FF2B5EF4-FFF2-40B4-BE49-F238E27FC236}">
                        <a16:creationId xmlns:a16="http://schemas.microsoft.com/office/drawing/2014/main" id="{F25F5D5D-1C00-7E57-F231-11746D9101EB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7747266" y="2847911"/>
                  <a:ext cx="3607674" cy="3658848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3607674" cy="3658848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4944996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191065" d="1000000"/>
                        <am3d:preTrans dx="970408" dy="-106809" dz="-922626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21300000" ay="-2400001" az="-2400001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433016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3" name="3D Model 42">
                    <a:extLst>
                      <a:ext uri="{FF2B5EF4-FFF2-40B4-BE49-F238E27FC236}">
                        <a16:creationId xmlns:a16="http://schemas.microsoft.com/office/drawing/2014/main" id="{F25F5D5D-1C00-7E57-F231-11746D9101E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91070" y="3355085"/>
                    <a:ext cx="3148114" cy="319277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930E4E5-F220-F80D-E794-B4B5A80EB0D6}"/>
                  </a:ext>
                </a:extLst>
              </p:cNvPr>
              <p:cNvSpPr/>
              <p:nvPr/>
            </p:nvSpPr>
            <p:spPr>
              <a:xfrm>
                <a:off x="7619677" y="2897845"/>
                <a:ext cx="4471460" cy="383127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869E333-DA3A-48C5-7094-DFBE82BE791B}"/>
                </a:ext>
              </a:extLst>
            </p:cNvPr>
            <p:cNvGrpSpPr/>
            <p:nvPr/>
          </p:nvGrpSpPr>
          <p:grpSpPr>
            <a:xfrm>
              <a:off x="7697763" y="2066848"/>
              <a:ext cx="4442738" cy="4439911"/>
              <a:chOff x="7742267" y="2232312"/>
              <a:chExt cx="4442738" cy="443991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F8DE9BA-D068-CA21-EAA2-0075938DB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67" y="4165880"/>
                <a:ext cx="2950827" cy="0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5DAFDB-7459-04B9-2F2C-9864DD6A1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14812" y="2421153"/>
                <a:ext cx="0" cy="324680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12B8DA3-73BD-18F9-3B4D-675FD599B6F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12B8DA3-73BD-18F9-3B4D-675FD599B6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52563" y="3273942"/>
                    <a:ext cx="709358" cy="8309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AB795C-AE35-B21D-FE41-151B5AF74BAF}"/>
                      </a:ext>
                    </a:extLst>
                  </p:cNvPr>
                  <p:cNvSpPr txBox="1"/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AB795C-AE35-B21D-FE41-151B5AF74B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017" y="2232312"/>
                    <a:ext cx="679289" cy="83099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49C78FC-202A-7712-ACD8-201CC18ED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0586" y="3730554"/>
                <a:ext cx="3658018" cy="2941669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4CB0DEE-53C9-65ED-BE26-BD5D4AC494EC}"/>
                      </a:ext>
                    </a:extLst>
                  </p:cNvPr>
                  <p:cNvSpPr txBox="1"/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4CB0DEE-53C9-65ED-BE26-BD5D4AC49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52203" y="5739465"/>
                    <a:ext cx="632802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F58F10-02B1-6AE8-3AB0-D24FA6FC7D1A}"/>
                  </a:ext>
                </a:extLst>
              </p:cNvPr>
              <p:cNvSpPr txBox="1"/>
              <p:nvPr/>
            </p:nvSpPr>
            <p:spPr>
              <a:xfrm>
                <a:off x="682654" y="-29353"/>
                <a:ext cx="2576796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F58F10-02B1-6AE8-3AB0-D24FA6FC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4" y="-29353"/>
                <a:ext cx="2576796" cy="21371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7681C-C3A8-E59F-F67F-0EC1B5C404C8}"/>
                  </a:ext>
                </a:extLst>
              </p:cNvPr>
              <p:cNvSpPr txBox="1"/>
              <p:nvPr/>
            </p:nvSpPr>
            <p:spPr>
              <a:xfrm>
                <a:off x="3936599" y="-104020"/>
                <a:ext cx="4468330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7681C-C3A8-E59F-F67F-0EC1B5C4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-104020"/>
                <a:ext cx="4468330" cy="21371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1BC2FB-BFEF-D8FF-0244-8BDBA1BAA4BC}"/>
                  </a:ext>
                </a:extLst>
              </p:cNvPr>
              <p:cNvSpPr txBox="1"/>
              <p:nvPr/>
            </p:nvSpPr>
            <p:spPr>
              <a:xfrm>
                <a:off x="8306496" y="-93424"/>
                <a:ext cx="3987102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1BC2FB-BFEF-D8FF-0244-8BDBA1BA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496" y="-93424"/>
                <a:ext cx="3987102" cy="21371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D720F-4514-FF48-D744-5AB4CCB744D0}"/>
              </a:ext>
            </a:extLst>
          </p:cNvPr>
          <p:cNvCxnSpPr>
            <a:cxnSpLocks/>
          </p:cNvCxnSpPr>
          <p:nvPr/>
        </p:nvCxnSpPr>
        <p:spPr>
          <a:xfrm>
            <a:off x="3933374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5947A2-BF2D-76B7-0124-4666ECD1C026}"/>
              </a:ext>
            </a:extLst>
          </p:cNvPr>
          <p:cNvCxnSpPr>
            <a:cxnSpLocks/>
          </p:cNvCxnSpPr>
          <p:nvPr/>
        </p:nvCxnSpPr>
        <p:spPr>
          <a:xfrm>
            <a:off x="8149769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B70A2D-DBF8-6B04-1B44-001C6DBE6F76}"/>
              </a:ext>
            </a:extLst>
          </p:cNvPr>
          <p:cNvGrpSpPr/>
          <p:nvPr/>
        </p:nvGrpSpPr>
        <p:grpSpPr>
          <a:xfrm>
            <a:off x="4084703" y="1496807"/>
            <a:ext cx="1328126" cy="1112541"/>
            <a:chOff x="4084703" y="1496807"/>
            <a:chExt cx="1328126" cy="1112541"/>
          </a:xfrm>
        </p:grpSpPr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56893805-3F7A-49FB-085F-48E8B393D8CF}"/>
                </a:ext>
              </a:extLst>
            </p:cNvPr>
            <p:cNvSpPr/>
            <p:nvPr/>
          </p:nvSpPr>
          <p:spPr>
            <a:xfrm rot="5400000">
              <a:off x="4523472" y="1058038"/>
              <a:ext cx="450588" cy="132812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3624C7-A9AD-BC83-67CB-57240615A9CA}"/>
                    </a:ext>
                  </a:extLst>
                </p:cNvPr>
                <p:cNvSpPr txBox="1"/>
                <p:nvPr/>
              </p:nvSpPr>
              <p:spPr>
                <a:xfrm>
                  <a:off x="4329844" y="1778351"/>
                  <a:ext cx="74053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3624C7-A9AD-BC83-67CB-57240615A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844" y="1778351"/>
                  <a:ext cx="740539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78FFEA-B105-2F4D-54B9-53D6A5C8D084}"/>
              </a:ext>
            </a:extLst>
          </p:cNvPr>
          <p:cNvGrpSpPr/>
          <p:nvPr/>
        </p:nvGrpSpPr>
        <p:grpSpPr>
          <a:xfrm>
            <a:off x="8393682" y="1502842"/>
            <a:ext cx="1082985" cy="1112540"/>
            <a:chOff x="8393682" y="1502842"/>
            <a:chExt cx="1082985" cy="1112540"/>
          </a:xfrm>
        </p:grpSpPr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7E6B927E-FF7A-D70B-01ED-15FF066C83DB}"/>
                </a:ext>
              </a:extLst>
            </p:cNvPr>
            <p:cNvSpPr/>
            <p:nvPr/>
          </p:nvSpPr>
          <p:spPr>
            <a:xfrm rot="5400000">
              <a:off x="8709881" y="1186643"/>
              <a:ext cx="450588" cy="108298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DC2265-DDAA-BE55-4720-889A642F7EC3}"/>
                    </a:ext>
                  </a:extLst>
                </p:cNvPr>
                <p:cNvSpPr txBox="1"/>
                <p:nvPr/>
              </p:nvSpPr>
              <p:spPr>
                <a:xfrm>
                  <a:off x="8401410" y="1784385"/>
                  <a:ext cx="92947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DC2265-DDAA-BE55-4720-889A642F7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1410" y="1784385"/>
                  <a:ext cx="929479" cy="83099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>
                <a:extLst>
                  <a:ext uri="{FF2B5EF4-FFF2-40B4-BE49-F238E27FC236}">
                    <a16:creationId xmlns:a16="http://schemas.microsoft.com/office/drawing/2014/main" id="{6D5D06A8-EC8A-70A4-3ED9-B3B9F02900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6573" y="3510242"/>
              <a:ext cx="3366948" cy="338635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66948" cy="338635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46333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>
                <a:extLst>
                  <a:ext uri="{FF2B5EF4-FFF2-40B4-BE49-F238E27FC236}">
                    <a16:creationId xmlns:a16="http://schemas.microsoft.com/office/drawing/2014/main" id="{6D5D06A8-EC8A-70A4-3ED9-B3B9F02900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16573" y="3510242"/>
                <a:ext cx="3366948" cy="3386354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88AA59C2-5265-82EB-C675-BB85CE746B86}"/>
              </a:ext>
            </a:extLst>
          </p:cNvPr>
          <p:cNvSpPr txBox="1"/>
          <p:nvPr/>
        </p:nvSpPr>
        <p:spPr>
          <a:xfrm>
            <a:off x="-5712" y="5730465"/>
            <a:ext cx="257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Diagonal Polarization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CD3CF8-FDF4-2F26-64E1-EE20E7F6FEA2}"/>
              </a:ext>
            </a:extLst>
          </p:cNvPr>
          <p:cNvSpPr txBox="1"/>
          <p:nvPr/>
        </p:nvSpPr>
        <p:spPr>
          <a:xfrm>
            <a:off x="3937118" y="5723210"/>
            <a:ext cx="257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Diagonal Polarization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8E5BE6-3B29-92BE-F3B9-56ED4437DB0A}"/>
              </a:ext>
            </a:extLst>
          </p:cNvPr>
          <p:cNvSpPr txBox="1"/>
          <p:nvPr/>
        </p:nvSpPr>
        <p:spPr>
          <a:xfrm>
            <a:off x="8235915" y="5716226"/>
            <a:ext cx="257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Diagonal Polarization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5A96A3E-D0AC-6436-2CD7-CD0EC306AC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66988" y="3461943"/>
              <a:ext cx="3351454" cy="33707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51454" cy="337077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21300000" ay="-2400001" az="-240000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45986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5A96A3E-D0AC-6436-2CD7-CD0EC306AC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66988" y="3461943"/>
                <a:ext cx="3351454" cy="3370771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860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077">
        <p159:morph option="byObject"/>
      </p:transition>
    </mc:Choice>
    <mc:Fallback xmlns="">
      <p:transition spd="slow" advTm="28077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F58F10-02B1-6AE8-3AB0-D24FA6FC7D1A}"/>
                  </a:ext>
                </a:extLst>
              </p:cNvPr>
              <p:cNvSpPr txBox="1"/>
              <p:nvPr/>
            </p:nvSpPr>
            <p:spPr>
              <a:xfrm>
                <a:off x="682654" y="-29353"/>
                <a:ext cx="2576796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F58F10-02B1-6AE8-3AB0-D24FA6FC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4" y="-29353"/>
                <a:ext cx="2576796" cy="2137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7681C-C3A8-E59F-F67F-0EC1B5C404C8}"/>
                  </a:ext>
                </a:extLst>
              </p:cNvPr>
              <p:cNvSpPr txBox="1"/>
              <p:nvPr/>
            </p:nvSpPr>
            <p:spPr>
              <a:xfrm>
                <a:off x="3936599" y="-104020"/>
                <a:ext cx="4468330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type m:val="skw"/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17681C-C3A8-E59F-F67F-0EC1B5C4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99" y="-104020"/>
                <a:ext cx="4468330" cy="2137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1BC2FB-BFEF-D8FF-0244-8BDBA1BAA4BC}"/>
                  </a:ext>
                </a:extLst>
              </p:cNvPr>
              <p:cNvSpPr txBox="1"/>
              <p:nvPr/>
            </p:nvSpPr>
            <p:spPr>
              <a:xfrm>
                <a:off x="8306496" y="-93424"/>
                <a:ext cx="3987102" cy="2137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CA" sz="80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1BC2FB-BFEF-D8FF-0244-8BDBA1BAA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496" y="-93424"/>
                <a:ext cx="3987102" cy="2137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4D720F-4514-FF48-D744-5AB4CCB744D0}"/>
              </a:ext>
            </a:extLst>
          </p:cNvPr>
          <p:cNvCxnSpPr>
            <a:cxnSpLocks/>
          </p:cNvCxnSpPr>
          <p:nvPr/>
        </p:nvCxnSpPr>
        <p:spPr>
          <a:xfrm>
            <a:off x="3933374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5947A2-BF2D-76B7-0124-4666ECD1C026}"/>
              </a:ext>
            </a:extLst>
          </p:cNvPr>
          <p:cNvCxnSpPr>
            <a:cxnSpLocks/>
          </p:cNvCxnSpPr>
          <p:nvPr/>
        </p:nvCxnSpPr>
        <p:spPr>
          <a:xfrm>
            <a:off x="8149769" y="0"/>
            <a:ext cx="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B70A2D-DBF8-6B04-1B44-001C6DBE6F76}"/>
              </a:ext>
            </a:extLst>
          </p:cNvPr>
          <p:cNvGrpSpPr/>
          <p:nvPr/>
        </p:nvGrpSpPr>
        <p:grpSpPr>
          <a:xfrm>
            <a:off x="4084703" y="1496807"/>
            <a:ext cx="1328126" cy="1112541"/>
            <a:chOff x="4084703" y="1496807"/>
            <a:chExt cx="1328126" cy="1112541"/>
          </a:xfrm>
        </p:grpSpPr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56893805-3F7A-49FB-085F-48E8B393D8CF}"/>
                </a:ext>
              </a:extLst>
            </p:cNvPr>
            <p:cNvSpPr/>
            <p:nvPr/>
          </p:nvSpPr>
          <p:spPr>
            <a:xfrm rot="5400000">
              <a:off x="4523472" y="1058038"/>
              <a:ext cx="450588" cy="132812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3624C7-A9AD-BC83-67CB-57240615A9CA}"/>
                    </a:ext>
                  </a:extLst>
                </p:cNvPr>
                <p:cNvSpPr txBox="1"/>
                <p:nvPr/>
              </p:nvSpPr>
              <p:spPr>
                <a:xfrm>
                  <a:off x="4329844" y="1778351"/>
                  <a:ext cx="74053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73624C7-A9AD-BC83-67CB-57240615A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844" y="1778351"/>
                  <a:ext cx="74053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78FFEA-B105-2F4D-54B9-53D6A5C8D084}"/>
              </a:ext>
            </a:extLst>
          </p:cNvPr>
          <p:cNvGrpSpPr/>
          <p:nvPr/>
        </p:nvGrpSpPr>
        <p:grpSpPr>
          <a:xfrm>
            <a:off x="8393682" y="1502842"/>
            <a:ext cx="1082985" cy="1112540"/>
            <a:chOff x="8393682" y="1502842"/>
            <a:chExt cx="1082985" cy="1112540"/>
          </a:xfrm>
        </p:grpSpPr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7E6B927E-FF7A-D70B-01ED-15FF066C83DB}"/>
                </a:ext>
              </a:extLst>
            </p:cNvPr>
            <p:cNvSpPr/>
            <p:nvPr/>
          </p:nvSpPr>
          <p:spPr>
            <a:xfrm rot="5400000">
              <a:off x="8709881" y="1186643"/>
              <a:ext cx="450588" cy="108298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DC2265-DDAA-BE55-4720-889A642F7EC3}"/>
                    </a:ext>
                  </a:extLst>
                </p:cNvPr>
                <p:cNvSpPr txBox="1"/>
                <p:nvPr/>
              </p:nvSpPr>
              <p:spPr>
                <a:xfrm>
                  <a:off x="8401410" y="1784385"/>
                  <a:ext cx="92947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DDC2265-DDAA-BE55-4720-889A642F7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1410" y="1784385"/>
                  <a:ext cx="92947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B716E1-EB71-E154-2B38-E6E17D56A9B7}"/>
                  </a:ext>
                </a:extLst>
              </p:cNvPr>
              <p:cNvSpPr txBox="1"/>
              <p:nvPr/>
            </p:nvSpPr>
            <p:spPr>
              <a:xfrm>
                <a:off x="3259450" y="3420576"/>
                <a:ext cx="5505630" cy="270484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dirty="0">
                    <a:solidFill>
                      <a:srgbClr val="0070C0"/>
                    </a:solidFill>
                  </a:rPr>
                  <a:t>Diagonal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CA" sz="8000" dirty="0">
                    <a:solidFill>
                      <a:srgbClr val="0070C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B716E1-EB71-E154-2B38-E6E17D56A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450" y="3420576"/>
                <a:ext cx="5505630" cy="2704843"/>
              </a:xfrm>
              <a:prstGeom prst="rect">
                <a:avLst/>
              </a:prstGeom>
              <a:blipFill>
                <a:blip r:embed="rId8"/>
                <a:stretch>
                  <a:fillRect l="-4585" t="-2407" r="-4258" b="-17724"/>
                </a:stretch>
              </a:blipFill>
              <a:ln w="762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4C2755-CFFD-447B-EBFC-C49B915FCC11}"/>
              </a:ext>
            </a:extLst>
          </p:cNvPr>
          <p:cNvCxnSpPr/>
          <p:nvPr/>
        </p:nvCxnSpPr>
        <p:spPr>
          <a:xfrm>
            <a:off x="1843314" y="2409371"/>
            <a:ext cx="1074057" cy="1175658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6147FC-0A28-F655-71D8-C5B545B5761A}"/>
              </a:ext>
            </a:extLst>
          </p:cNvPr>
          <p:cNvCxnSpPr>
            <a:cxnSpLocks/>
          </p:cNvCxnSpPr>
          <p:nvPr/>
        </p:nvCxnSpPr>
        <p:spPr>
          <a:xfrm flipH="1">
            <a:off x="9158325" y="2467762"/>
            <a:ext cx="1074057" cy="1175658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103B8D-1602-AC80-367B-FD02BE93069B}"/>
              </a:ext>
            </a:extLst>
          </p:cNvPr>
          <p:cNvCxnSpPr>
            <a:cxnSpLocks/>
          </p:cNvCxnSpPr>
          <p:nvPr/>
        </p:nvCxnSpPr>
        <p:spPr>
          <a:xfrm>
            <a:off x="6712667" y="2107835"/>
            <a:ext cx="0" cy="109982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E896732-F6B9-2B05-CAD7-B297B3FE1A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8760" y="759600"/>
              <a:ext cx="5705640" cy="1788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E896732-F6B9-2B05-CAD7-B297B3FE1A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9400" y="750240"/>
                <a:ext cx="5724360" cy="180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0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7"/>
    </mc:Choice>
    <mc:Fallback xmlns="">
      <p:transition spd="slow" advTm="1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FEC0C9-9F05-CA44-5499-2275E3812D6D}"/>
              </a:ext>
            </a:extLst>
          </p:cNvPr>
          <p:cNvCxnSpPr>
            <a:cxnSpLocks/>
          </p:cNvCxnSpPr>
          <p:nvPr/>
        </p:nvCxnSpPr>
        <p:spPr>
          <a:xfrm flipV="1">
            <a:off x="6096000" y="1038074"/>
            <a:ext cx="0" cy="581992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BB455B-7360-5163-27CC-6024E07E6E71}"/>
                  </a:ext>
                </a:extLst>
              </p:cNvPr>
              <p:cNvSpPr txBox="1"/>
              <p:nvPr/>
            </p:nvSpPr>
            <p:spPr>
              <a:xfrm>
                <a:off x="7423150" y="3144786"/>
                <a:ext cx="3825834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>
                          <m:fPr>
                            <m:ctrlP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CA" sz="4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BB455B-7360-5163-27CC-6024E07E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150" y="3144786"/>
                <a:ext cx="3825834" cy="1478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EA246-33DF-4D79-40B5-B018CD901037}"/>
                  </a:ext>
                </a:extLst>
              </p:cNvPr>
              <p:cNvSpPr txBox="1"/>
              <p:nvPr/>
            </p:nvSpPr>
            <p:spPr>
              <a:xfrm>
                <a:off x="1597235" y="3173465"/>
                <a:ext cx="3033873" cy="163198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6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EEA246-33DF-4D79-40B5-B018CD90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35" y="3173465"/>
                <a:ext cx="3033873" cy="1631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635E14B-B54C-FBE1-0F7B-FE4694AA9C1A}"/>
              </a:ext>
            </a:extLst>
          </p:cNvPr>
          <p:cNvGrpSpPr/>
          <p:nvPr/>
        </p:nvGrpSpPr>
        <p:grpSpPr>
          <a:xfrm>
            <a:off x="811086" y="1841188"/>
            <a:ext cx="4440055" cy="4440055"/>
            <a:chOff x="7066795" y="1841188"/>
            <a:chExt cx="4440055" cy="44400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D9ABD0-792D-F1FC-B336-C33CD89E9775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5A11C8-4552-8F90-1E76-8ED9F81FF958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43C062E5-8FD6-BB12-77B4-88890D12EF5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6FB44FD-94C2-47B5-B535-D8EA53FE24A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44540E-2D80-6D1F-46B7-2DE4B7F67F42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749DF9AD-A283-5E20-0D2E-E8CFDA99A92F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D3399551-0195-145F-8BB2-B2005F5D5FB8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/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10" y="1182324"/>
                <a:ext cx="1066924" cy="1308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/>
              <p:nvPr/>
            </p:nvSpPr>
            <p:spPr>
              <a:xfrm>
                <a:off x="4717679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79" y="3414041"/>
                <a:ext cx="1066924" cy="13083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/>
              <p:nvPr/>
            </p:nvSpPr>
            <p:spPr>
              <a:xfrm>
                <a:off x="2546896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6" y="5683042"/>
                <a:ext cx="1066924" cy="1308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/>
              <p:nvPr/>
            </p:nvSpPr>
            <p:spPr>
              <a:xfrm>
                <a:off x="277624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4" y="3320795"/>
                <a:ext cx="1066924" cy="1314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5ECAC630-1213-45DF-7DB9-F3FB6C1B89F2}"/>
              </a:ext>
            </a:extLst>
          </p:cNvPr>
          <p:cNvSpPr/>
          <p:nvPr/>
        </p:nvSpPr>
        <p:spPr>
          <a:xfrm>
            <a:off x="6533333" y="1182324"/>
            <a:ext cx="5506979" cy="567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92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"/>
    </mc:Choice>
    <mc:Fallback xmlns="">
      <p:transition spd="slow" advTm="1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101571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719" y="3414041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5E14B-B54C-FBE1-0F7B-FE4694AA9C1A}"/>
              </a:ext>
            </a:extLst>
          </p:cNvPr>
          <p:cNvGrpSpPr/>
          <p:nvPr/>
        </p:nvGrpSpPr>
        <p:grpSpPr>
          <a:xfrm>
            <a:off x="811086" y="1841188"/>
            <a:ext cx="4440055" cy="4440055"/>
            <a:chOff x="7066795" y="1841188"/>
            <a:chExt cx="4440055" cy="44400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D9ABD0-792D-F1FC-B336-C33CD89E9775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5A11C8-4552-8F90-1E76-8ED9F81FF958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43C062E5-8FD6-BB12-77B4-88890D12EF5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6FB44FD-94C2-47B5-B535-D8EA53FE24A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44540E-2D80-6D1F-46B7-2DE4B7F67F42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749DF9AD-A283-5E20-0D2E-E8CFDA99A92F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D3399551-0195-145F-8BB2-B2005F5D5FB8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/>
              <p:nvPr/>
            </p:nvSpPr>
            <p:spPr>
              <a:xfrm>
                <a:off x="2580710" y="118232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10" y="1182324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/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/>
              <p:nvPr/>
            </p:nvSpPr>
            <p:spPr>
              <a:xfrm>
                <a:off x="2546896" y="568304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96" y="5683042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/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"/>
    </mc:Choice>
    <mc:Fallback xmlns="">
      <p:transition spd="slow" advTm="15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1101571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719" y="3414041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5E14B-B54C-FBE1-0F7B-FE4694AA9C1A}"/>
              </a:ext>
            </a:extLst>
          </p:cNvPr>
          <p:cNvGrpSpPr/>
          <p:nvPr/>
        </p:nvGrpSpPr>
        <p:grpSpPr>
          <a:xfrm>
            <a:off x="811086" y="3112281"/>
            <a:ext cx="4440055" cy="1897870"/>
            <a:chOff x="7066795" y="1841188"/>
            <a:chExt cx="4440055" cy="444005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6D9ABD0-792D-F1FC-B336-C33CD89E9775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5A11C8-4552-8F90-1E76-8ED9F81FF958}"/>
                </a:ext>
              </a:extLst>
            </p:cNvPr>
            <p:cNvGrpSpPr/>
            <p:nvPr/>
          </p:nvGrpSpPr>
          <p:grpSpPr>
            <a:xfrm>
              <a:off x="7534465" y="2334615"/>
              <a:ext cx="3679860" cy="3640022"/>
              <a:chOff x="6497316" y="2624133"/>
              <a:chExt cx="3076616" cy="3043306"/>
            </a:xfrm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43C062E5-8FD6-BB12-77B4-88890D12EF59}"/>
                  </a:ext>
                </a:extLst>
              </p:cNvPr>
              <p:cNvSpPr/>
              <p:nvPr/>
            </p:nvSpPr>
            <p:spPr>
              <a:xfrm rot="7287377">
                <a:off x="9151997" y="2624689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26FB44FD-94C2-47B5-B535-D8EA53FE24AC}"/>
                  </a:ext>
                </a:extLst>
              </p:cNvPr>
              <p:cNvSpPr/>
              <p:nvPr/>
            </p:nvSpPr>
            <p:spPr>
              <a:xfrm rot="17524125">
                <a:off x="6496760" y="5245504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44540E-2D80-6D1F-46B7-2DE4B7F67F42}"/>
                </a:ext>
              </a:extLst>
            </p:cNvPr>
            <p:cNvGrpSpPr/>
            <p:nvPr/>
          </p:nvGrpSpPr>
          <p:grpSpPr>
            <a:xfrm rot="5400000">
              <a:off x="7641757" y="2102538"/>
              <a:ext cx="3563235" cy="3723096"/>
              <a:chOff x="6454355" y="2495850"/>
              <a:chExt cx="2979106" cy="3112764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749DF9AD-A283-5E20-0D2E-E8CFDA99A92F}"/>
                  </a:ext>
                </a:extLst>
              </p:cNvPr>
              <p:cNvSpPr/>
              <p:nvPr/>
            </p:nvSpPr>
            <p:spPr>
              <a:xfrm rot="9455389">
                <a:off x="9010970" y="2495850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D3399551-0195-145F-8BB2-B2005F5D5FB8}"/>
                  </a:ext>
                </a:extLst>
              </p:cNvPr>
              <p:cNvSpPr/>
              <p:nvPr/>
            </p:nvSpPr>
            <p:spPr>
              <a:xfrm rot="20176594">
                <a:off x="6454355" y="5187235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/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A64CEB-E2FC-08C5-19A7-E15B6CFBF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/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B0BEE6-AE34-A078-F0FB-D4A09706B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/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BB2877-C726-0A86-81C0-ED7E2593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/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A9A20F-65F3-66BE-6137-29878FB8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7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08">
        <p159:morph option="byObject"/>
      </p:transition>
    </mc:Choice>
    <mc:Fallback xmlns="">
      <p:transition spd="slow" advTm="908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FDFAEE-6ECF-167C-792D-E354111C57E7}"/>
              </a:ext>
            </a:extLst>
          </p:cNvPr>
          <p:cNvGrpSpPr/>
          <p:nvPr/>
        </p:nvGrpSpPr>
        <p:grpSpPr>
          <a:xfrm>
            <a:off x="265481" y="1182324"/>
            <a:ext cx="5549310" cy="5685658"/>
            <a:chOff x="6533333" y="1182324"/>
            <a:chExt cx="5549310" cy="56856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9F56C8-4841-0FA3-0140-91EB06E160F2}"/>
                </a:ext>
              </a:extLst>
            </p:cNvPr>
            <p:cNvGrpSpPr/>
            <p:nvPr/>
          </p:nvGrpSpPr>
          <p:grpSpPr>
            <a:xfrm>
              <a:off x="7066795" y="1841188"/>
              <a:ext cx="4440055" cy="4440055"/>
              <a:chOff x="7066795" y="1841188"/>
              <a:chExt cx="4440055" cy="444005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65240-5B0F-B547-F320-7889E7E23A93}"/>
                  </a:ext>
                </a:extLst>
              </p:cNvPr>
              <p:cNvSpPr/>
              <p:nvPr/>
            </p:nvSpPr>
            <p:spPr>
              <a:xfrm>
                <a:off x="706679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7F04DC-E001-6257-A373-AC254F1FBCF7}"/>
                  </a:ext>
                </a:extLst>
              </p:cNvPr>
              <p:cNvGrpSpPr/>
              <p:nvPr/>
            </p:nvGrpSpPr>
            <p:grpSpPr>
              <a:xfrm>
                <a:off x="7511129" y="2475165"/>
                <a:ext cx="3720568" cy="3385036"/>
                <a:chOff x="6477807" y="2741644"/>
                <a:chExt cx="3110651" cy="2830123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E437ABFE-477C-76EB-1B69-4E66D4C92F94}"/>
                    </a:ext>
                  </a:extLst>
                </p:cNvPr>
                <p:cNvSpPr/>
                <p:nvPr/>
              </p:nvSpPr>
              <p:spPr>
                <a:xfrm rot="8503557">
                  <a:off x="9274157" y="2741644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8D2B8A40-DD58-AEB3-34CF-0AB813388AE1}"/>
                    </a:ext>
                  </a:extLst>
                </p:cNvPr>
                <p:cNvSpPr/>
                <p:nvPr/>
              </p:nvSpPr>
              <p:spPr>
                <a:xfrm rot="18900000">
                  <a:off x="6477807" y="5150670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0FE7857-1BE9-31F0-409B-89E9E8A439E8}"/>
                  </a:ext>
                </a:extLst>
              </p:cNvPr>
              <p:cNvGrpSpPr/>
              <p:nvPr/>
            </p:nvGrpSpPr>
            <p:grpSpPr>
              <a:xfrm rot="5400000">
                <a:off x="7438129" y="2378282"/>
                <a:ext cx="3720569" cy="3385036"/>
                <a:chOff x="6477807" y="2741644"/>
                <a:chExt cx="3110651" cy="2830123"/>
              </a:xfrm>
            </p:grpSpPr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2EF17457-E2D2-2E05-E2AC-CBD8A961B233}"/>
                    </a:ext>
                  </a:extLst>
                </p:cNvPr>
                <p:cNvSpPr/>
                <p:nvPr/>
              </p:nvSpPr>
              <p:spPr>
                <a:xfrm rot="8503557">
                  <a:off x="9274157" y="2741644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0ADE4418-2809-66C8-A9D8-580ACB640009}"/>
                    </a:ext>
                  </a:extLst>
                </p:cNvPr>
                <p:cNvSpPr/>
                <p:nvPr/>
              </p:nvSpPr>
              <p:spPr>
                <a:xfrm rot="18900000">
                  <a:off x="6477807" y="5150670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4A72A1-8EB5-285E-3637-8FFF1AAB6619}"/>
                    </a:ext>
                  </a:extLst>
                </p:cNvPr>
                <p:cNvSpPr txBox="1"/>
                <p:nvPr/>
              </p:nvSpPr>
              <p:spPr>
                <a:xfrm>
                  <a:off x="8836419" y="1182324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4A72A1-8EB5-285E-3637-8FFF1AAB6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419" y="1182324"/>
                  <a:ext cx="1066924" cy="11849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3C48083-DA23-118A-3E45-677F22C082CB}"/>
                    </a:ext>
                  </a:extLst>
                </p:cNvPr>
                <p:cNvSpPr txBox="1"/>
                <p:nvPr/>
              </p:nvSpPr>
              <p:spPr>
                <a:xfrm>
                  <a:off x="11015719" y="341404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3C48083-DA23-118A-3E45-677F22C08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5719" y="3414041"/>
                  <a:ext cx="1066924" cy="11849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D080D-E85B-F80C-A50D-85967981EEEA}"/>
                    </a:ext>
                  </a:extLst>
                </p:cNvPr>
                <p:cNvSpPr txBox="1"/>
                <p:nvPr/>
              </p:nvSpPr>
              <p:spPr>
                <a:xfrm>
                  <a:off x="8802605" y="5683042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D080D-E85B-F80C-A50D-85967981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05" y="5683042"/>
                  <a:ext cx="1066924" cy="118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2CC59-641F-5FB8-A81F-04D3BC613803}"/>
                    </a:ext>
                  </a:extLst>
                </p:cNvPr>
                <p:cNvSpPr txBox="1"/>
                <p:nvPr/>
              </p:nvSpPr>
              <p:spPr>
                <a:xfrm>
                  <a:off x="6533333" y="3320795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2CC59-641F-5FB8-A81F-04D3BC613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333" y="3320795"/>
                  <a:ext cx="1066924" cy="118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88430-E020-B147-8981-67B3700344E8}"/>
              </a:ext>
            </a:extLst>
          </p:cNvPr>
          <p:cNvGrpSpPr/>
          <p:nvPr/>
        </p:nvGrpSpPr>
        <p:grpSpPr>
          <a:xfrm>
            <a:off x="277624" y="2519811"/>
            <a:ext cx="5506979" cy="3097772"/>
            <a:chOff x="277624" y="2519811"/>
            <a:chExt cx="5506979" cy="309777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313F51-A0E1-22A1-CE24-DE9CFEBC4A00}"/>
                </a:ext>
              </a:extLst>
            </p:cNvPr>
            <p:cNvGrpSpPr/>
            <p:nvPr/>
          </p:nvGrpSpPr>
          <p:grpSpPr>
            <a:xfrm>
              <a:off x="811086" y="3112281"/>
              <a:ext cx="4440055" cy="1897870"/>
              <a:chOff x="7066795" y="1841188"/>
              <a:chExt cx="4440055" cy="444005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31F976-8D78-ACD6-CD97-581E907A3CF1}"/>
                  </a:ext>
                </a:extLst>
              </p:cNvPr>
              <p:cNvSpPr/>
              <p:nvPr/>
            </p:nvSpPr>
            <p:spPr>
              <a:xfrm>
                <a:off x="706679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03DD84-8898-5616-9005-7200AA178826}"/>
                  </a:ext>
                </a:extLst>
              </p:cNvPr>
              <p:cNvGrpSpPr/>
              <p:nvPr/>
            </p:nvGrpSpPr>
            <p:grpSpPr>
              <a:xfrm>
                <a:off x="7534465" y="2334615"/>
                <a:ext cx="3679860" cy="3640022"/>
                <a:chOff x="6497316" y="2624133"/>
                <a:chExt cx="3076616" cy="3043306"/>
              </a:xfrm>
            </p:grpSpPr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7843E7DA-BF1C-84D8-2564-0948596ABD22}"/>
                    </a:ext>
                  </a:extLst>
                </p:cNvPr>
                <p:cNvSpPr/>
                <p:nvPr/>
              </p:nvSpPr>
              <p:spPr>
                <a:xfrm rot="7287377">
                  <a:off x="9151997" y="2624689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B798F228-6564-FB68-7B85-D337B174FDF2}"/>
                    </a:ext>
                  </a:extLst>
                </p:cNvPr>
                <p:cNvSpPr/>
                <p:nvPr/>
              </p:nvSpPr>
              <p:spPr>
                <a:xfrm rot="17524125">
                  <a:off x="6496760" y="5245504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C430851-48CC-D391-3981-A338991E72F2}"/>
                  </a:ext>
                </a:extLst>
              </p:cNvPr>
              <p:cNvGrpSpPr/>
              <p:nvPr/>
            </p:nvGrpSpPr>
            <p:grpSpPr>
              <a:xfrm rot="5400000">
                <a:off x="7641757" y="2102538"/>
                <a:ext cx="3563235" cy="3723096"/>
                <a:chOff x="6454355" y="2495850"/>
                <a:chExt cx="2979106" cy="3112764"/>
              </a:xfrm>
            </p:grpSpPr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D46AD530-945C-56E0-EC93-36CBD65F3B5C}"/>
                    </a:ext>
                  </a:extLst>
                </p:cNvPr>
                <p:cNvSpPr/>
                <p:nvPr/>
              </p:nvSpPr>
              <p:spPr>
                <a:xfrm rot="9455389">
                  <a:off x="9010970" y="2495850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54E8A1DD-E456-1636-A89B-BF3F860D99B0}"/>
                    </a:ext>
                  </a:extLst>
                </p:cNvPr>
                <p:cNvSpPr/>
                <p:nvPr/>
              </p:nvSpPr>
              <p:spPr>
                <a:xfrm rot="20176594">
                  <a:off x="6454355" y="5187235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0AAE223-4E7D-BF98-D605-DAC59BBBF50F}"/>
                    </a:ext>
                  </a:extLst>
                </p:cNvPr>
                <p:cNvSpPr txBox="1"/>
                <p:nvPr/>
              </p:nvSpPr>
              <p:spPr>
                <a:xfrm>
                  <a:off x="2105472" y="251981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0AAE223-4E7D-BF98-D605-DAC59BBBF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472" y="2519811"/>
                  <a:ext cx="1066924" cy="11849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B002EB-89F9-7D58-F943-E12BC708BE02}"/>
                    </a:ext>
                  </a:extLst>
                </p:cNvPr>
                <p:cNvSpPr txBox="1"/>
                <p:nvPr/>
              </p:nvSpPr>
              <p:spPr>
                <a:xfrm>
                  <a:off x="4717679" y="341404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B002EB-89F9-7D58-F943-E12BC708B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679" y="3414041"/>
                  <a:ext cx="1066924" cy="11849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C9BD976-3CE9-2AFB-5075-8D56BEAE0A9B}"/>
                    </a:ext>
                  </a:extLst>
                </p:cNvPr>
                <p:cNvSpPr txBox="1"/>
                <p:nvPr/>
              </p:nvSpPr>
              <p:spPr>
                <a:xfrm>
                  <a:off x="3059186" y="4432643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C9BD976-3CE9-2AFB-5075-8D56BEAE0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186" y="4432643"/>
                  <a:ext cx="1066924" cy="11849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E0491BB-68FF-46AF-6397-1FCFB4A57032}"/>
                    </a:ext>
                  </a:extLst>
                </p:cNvPr>
                <p:cNvSpPr txBox="1"/>
                <p:nvPr/>
              </p:nvSpPr>
              <p:spPr>
                <a:xfrm>
                  <a:off x="277624" y="3320795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E0491BB-68FF-46AF-6397-1FCFB4A57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4" y="3320795"/>
                  <a:ext cx="1066924" cy="11849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384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23">
        <p159:morph option="byObject"/>
      </p:transition>
    </mc:Choice>
    <mc:Fallback xmlns="">
      <p:transition spd="slow" advTm="3023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FDFAEE-6ECF-167C-792D-E354111C57E7}"/>
              </a:ext>
            </a:extLst>
          </p:cNvPr>
          <p:cNvGrpSpPr/>
          <p:nvPr/>
        </p:nvGrpSpPr>
        <p:grpSpPr>
          <a:xfrm>
            <a:off x="265481" y="1182324"/>
            <a:ext cx="5549310" cy="5685658"/>
            <a:chOff x="6533333" y="1182324"/>
            <a:chExt cx="5549310" cy="56856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9F56C8-4841-0FA3-0140-91EB06E160F2}"/>
                </a:ext>
              </a:extLst>
            </p:cNvPr>
            <p:cNvGrpSpPr/>
            <p:nvPr/>
          </p:nvGrpSpPr>
          <p:grpSpPr>
            <a:xfrm>
              <a:off x="7066795" y="1841188"/>
              <a:ext cx="4440055" cy="4440055"/>
              <a:chOff x="7066795" y="1841188"/>
              <a:chExt cx="4440055" cy="444005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465240-5B0F-B547-F320-7889E7E23A93}"/>
                  </a:ext>
                </a:extLst>
              </p:cNvPr>
              <p:cNvSpPr/>
              <p:nvPr/>
            </p:nvSpPr>
            <p:spPr>
              <a:xfrm>
                <a:off x="706679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7F04DC-E001-6257-A373-AC254F1FBCF7}"/>
                  </a:ext>
                </a:extLst>
              </p:cNvPr>
              <p:cNvGrpSpPr/>
              <p:nvPr/>
            </p:nvGrpSpPr>
            <p:grpSpPr>
              <a:xfrm>
                <a:off x="7511129" y="2475165"/>
                <a:ext cx="3720568" cy="3385036"/>
                <a:chOff x="6477807" y="2741644"/>
                <a:chExt cx="3110651" cy="2830123"/>
              </a:xfrm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E437ABFE-477C-76EB-1B69-4E66D4C92F94}"/>
                    </a:ext>
                  </a:extLst>
                </p:cNvPr>
                <p:cNvSpPr/>
                <p:nvPr/>
              </p:nvSpPr>
              <p:spPr>
                <a:xfrm rot="8503557">
                  <a:off x="9274157" y="2741644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8D2B8A40-DD58-AEB3-34CF-0AB813388AE1}"/>
                    </a:ext>
                  </a:extLst>
                </p:cNvPr>
                <p:cNvSpPr/>
                <p:nvPr/>
              </p:nvSpPr>
              <p:spPr>
                <a:xfrm rot="18900000">
                  <a:off x="6477807" y="5150670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0FE7857-1BE9-31F0-409B-89E9E8A439E8}"/>
                  </a:ext>
                </a:extLst>
              </p:cNvPr>
              <p:cNvGrpSpPr/>
              <p:nvPr/>
            </p:nvGrpSpPr>
            <p:grpSpPr>
              <a:xfrm rot="5400000">
                <a:off x="7438129" y="2378282"/>
                <a:ext cx="3720569" cy="3385036"/>
                <a:chOff x="6477807" y="2741644"/>
                <a:chExt cx="3110651" cy="2830123"/>
              </a:xfrm>
            </p:grpSpPr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2EF17457-E2D2-2E05-E2AC-CBD8A961B233}"/>
                    </a:ext>
                  </a:extLst>
                </p:cNvPr>
                <p:cNvSpPr/>
                <p:nvPr/>
              </p:nvSpPr>
              <p:spPr>
                <a:xfrm rot="8503557">
                  <a:off x="9274157" y="2741644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0ADE4418-2809-66C8-A9D8-580ACB640009}"/>
                    </a:ext>
                  </a:extLst>
                </p:cNvPr>
                <p:cNvSpPr/>
                <p:nvPr/>
              </p:nvSpPr>
              <p:spPr>
                <a:xfrm rot="18900000">
                  <a:off x="6477807" y="5150670"/>
                  <a:ext cx="314301" cy="42109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4A72A1-8EB5-285E-3637-8FFF1AAB6619}"/>
                    </a:ext>
                  </a:extLst>
                </p:cNvPr>
                <p:cNvSpPr txBox="1"/>
                <p:nvPr/>
              </p:nvSpPr>
              <p:spPr>
                <a:xfrm>
                  <a:off x="8836419" y="1182324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4A72A1-8EB5-285E-3637-8FFF1AAB6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419" y="1182324"/>
                  <a:ext cx="1066924" cy="11849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3C48083-DA23-118A-3E45-677F22C082CB}"/>
                    </a:ext>
                  </a:extLst>
                </p:cNvPr>
                <p:cNvSpPr txBox="1"/>
                <p:nvPr/>
              </p:nvSpPr>
              <p:spPr>
                <a:xfrm>
                  <a:off x="11015719" y="341404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3C48083-DA23-118A-3E45-677F22C08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5719" y="3414041"/>
                  <a:ext cx="1066924" cy="11849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D080D-E85B-F80C-A50D-85967981EEEA}"/>
                    </a:ext>
                  </a:extLst>
                </p:cNvPr>
                <p:cNvSpPr txBox="1"/>
                <p:nvPr/>
              </p:nvSpPr>
              <p:spPr>
                <a:xfrm>
                  <a:off x="8802605" y="5683042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ED080D-E85B-F80C-A50D-85967981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05" y="5683042"/>
                  <a:ext cx="1066924" cy="11849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2CC59-641F-5FB8-A81F-04D3BC613803}"/>
                    </a:ext>
                  </a:extLst>
                </p:cNvPr>
                <p:cNvSpPr txBox="1"/>
                <p:nvPr/>
              </p:nvSpPr>
              <p:spPr>
                <a:xfrm>
                  <a:off x="6533333" y="3320795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62CC59-641F-5FB8-A81F-04D3BC613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333" y="3320795"/>
                  <a:ext cx="1066924" cy="11849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227086" y="22411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2678E7-F028-DA54-2A12-3C5E1F973E28}"/>
              </a:ext>
            </a:extLst>
          </p:cNvPr>
          <p:cNvCxnSpPr>
            <a:cxnSpLocks/>
          </p:cNvCxnSpPr>
          <p:nvPr/>
        </p:nvCxnSpPr>
        <p:spPr>
          <a:xfrm flipH="1">
            <a:off x="0" y="1057124"/>
            <a:ext cx="6096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88430-E020-B147-8981-67B3700344E8}"/>
              </a:ext>
            </a:extLst>
          </p:cNvPr>
          <p:cNvGrpSpPr/>
          <p:nvPr/>
        </p:nvGrpSpPr>
        <p:grpSpPr>
          <a:xfrm>
            <a:off x="277624" y="2519811"/>
            <a:ext cx="5506979" cy="3097772"/>
            <a:chOff x="277624" y="2519811"/>
            <a:chExt cx="5506979" cy="309777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2313F51-A0E1-22A1-CE24-DE9CFEBC4A00}"/>
                </a:ext>
              </a:extLst>
            </p:cNvPr>
            <p:cNvGrpSpPr/>
            <p:nvPr/>
          </p:nvGrpSpPr>
          <p:grpSpPr>
            <a:xfrm>
              <a:off x="811086" y="3112281"/>
              <a:ext cx="4440055" cy="1897870"/>
              <a:chOff x="7066795" y="1841188"/>
              <a:chExt cx="4440055" cy="444005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731F976-8D78-ACD6-CD97-581E907A3CF1}"/>
                  </a:ext>
                </a:extLst>
              </p:cNvPr>
              <p:cNvSpPr/>
              <p:nvPr/>
            </p:nvSpPr>
            <p:spPr>
              <a:xfrm>
                <a:off x="7066795" y="1841188"/>
                <a:ext cx="4440055" cy="4440055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603DD84-8898-5616-9005-7200AA178826}"/>
                  </a:ext>
                </a:extLst>
              </p:cNvPr>
              <p:cNvGrpSpPr/>
              <p:nvPr/>
            </p:nvGrpSpPr>
            <p:grpSpPr>
              <a:xfrm>
                <a:off x="7534465" y="2334615"/>
                <a:ext cx="3679860" cy="3640022"/>
                <a:chOff x="6497316" y="2624133"/>
                <a:chExt cx="3076616" cy="3043306"/>
              </a:xfrm>
            </p:grpSpPr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7843E7DA-BF1C-84D8-2564-0948596ABD22}"/>
                    </a:ext>
                  </a:extLst>
                </p:cNvPr>
                <p:cNvSpPr/>
                <p:nvPr/>
              </p:nvSpPr>
              <p:spPr>
                <a:xfrm rot="7287377">
                  <a:off x="9151997" y="2624689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63" name="Isosceles Triangle 62">
                  <a:extLst>
                    <a:ext uri="{FF2B5EF4-FFF2-40B4-BE49-F238E27FC236}">
                      <a16:creationId xmlns:a16="http://schemas.microsoft.com/office/drawing/2014/main" id="{B798F228-6564-FB68-7B85-D337B174FDF2}"/>
                    </a:ext>
                  </a:extLst>
                </p:cNvPr>
                <p:cNvSpPr/>
                <p:nvPr/>
              </p:nvSpPr>
              <p:spPr>
                <a:xfrm rot="17524125">
                  <a:off x="6496760" y="5245504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C430851-48CC-D391-3981-A338991E72F2}"/>
                  </a:ext>
                </a:extLst>
              </p:cNvPr>
              <p:cNvGrpSpPr/>
              <p:nvPr/>
            </p:nvGrpSpPr>
            <p:grpSpPr>
              <a:xfrm rot="5400000">
                <a:off x="7641757" y="2102538"/>
                <a:ext cx="3563235" cy="3723096"/>
                <a:chOff x="6454355" y="2495850"/>
                <a:chExt cx="2979106" cy="3112764"/>
              </a:xfrm>
            </p:grpSpPr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D46AD530-945C-56E0-EC93-36CBD65F3B5C}"/>
                    </a:ext>
                  </a:extLst>
                </p:cNvPr>
                <p:cNvSpPr/>
                <p:nvPr/>
              </p:nvSpPr>
              <p:spPr>
                <a:xfrm rot="9455389">
                  <a:off x="9010970" y="2495850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54E8A1DD-E456-1636-A89B-BF3F860D99B0}"/>
                    </a:ext>
                  </a:extLst>
                </p:cNvPr>
                <p:cNvSpPr/>
                <p:nvPr/>
              </p:nvSpPr>
              <p:spPr>
                <a:xfrm rot="20176594">
                  <a:off x="6454355" y="5187235"/>
                  <a:ext cx="422491" cy="421379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0AAE223-4E7D-BF98-D605-DAC59BBBF50F}"/>
                    </a:ext>
                  </a:extLst>
                </p:cNvPr>
                <p:cNvSpPr txBox="1"/>
                <p:nvPr/>
              </p:nvSpPr>
              <p:spPr>
                <a:xfrm>
                  <a:off x="2105472" y="251981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0AAE223-4E7D-BF98-D605-DAC59BBBF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5472" y="2519811"/>
                  <a:ext cx="1066924" cy="11849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B002EB-89F9-7D58-F943-E12BC708BE02}"/>
                    </a:ext>
                  </a:extLst>
                </p:cNvPr>
                <p:cNvSpPr txBox="1"/>
                <p:nvPr/>
              </p:nvSpPr>
              <p:spPr>
                <a:xfrm>
                  <a:off x="4717679" y="3414041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B002EB-89F9-7D58-F943-E12BC708B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679" y="3414041"/>
                  <a:ext cx="1066924" cy="11849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C9BD976-3CE9-2AFB-5075-8D56BEAE0A9B}"/>
                    </a:ext>
                  </a:extLst>
                </p:cNvPr>
                <p:cNvSpPr txBox="1"/>
                <p:nvPr/>
              </p:nvSpPr>
              <p:spPr>
                <a:xfrm>
                  <a:off x="3059186" y="4432643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6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C9BD976-3CE9-2AFB-5075-8D56BEAE0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186" y="4432643"/>
                  <a:ext cx="1066924" cy="11849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E0491BB-68FF-46AF-6397-1FCFB4A57032}"/>
                    </a:ext>
                  </a:extLst>
                </p:cNvPr>
                <p:cNvSpPr txBox="1"/>
                <p:nvPr/>
              </p:nvSpPr>
              <p:spPr>
                <a:xfrm>
                  <a:off x="277624" y="3320795"/>
                  <a:ext cx="1066924" cy="11849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E0491BB-68FF-46AF-6397-1FCFB4A57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24" y="3320795"/>
                  <a:ext cx="1066924" cy="11849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906C8-6656-C790-799A-4EB5D872503F}"/>
              </a:ext>
            </a:extLst>
          </p:cNvPr>
          <p:cNvGrpSpPr/>
          <p:nvPr/>
        </p:nvGrpSpPr>
        <p:grpSpPr>
          <a:xfrm>
            <a:off x="2317415" y="1818077"/>
            <a:ext cx="1410420" cy="4509344"/>
            <a:chOff x="2154702" y="1818077"/>
            <a:chExt cx="1735846" cy="45093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752FB7-6670-403A-6327-4E3E755B9328}"/>
                </a:ext>
              </a:extLst>
            </p:cNvPr>
            <p:cNvGrpSpPr/>
            <p:nvPr/>
          </p:nvGrpSpPr>
          <p:grpSpPr>
            <a:xfrm>
              <a:off x="2154702" y="1818077"/>
              <a:ext cx="1716938" cy="4505511"/>
              <a:chOff x="2073580" y="1916524"/>
              <a:chExt cx="1879182" cy="435898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4060DF4-A8C7-9B4D-CAB2-E20031BAD654}"/>
                  </a:ext>
                </a:extLst>
              </p:cNvPr>
              <p:cNvGrpSpPr/>
              <p:nvPr/>
            </p:nvGrpSpPr>
            <p:grpSpPr>
              <a:xfrm>
                <a:off x="3375146" y="2641017"/>
                <a:ext cx="553317" cy="3284756"/>
                <a:chOff x="10039586" y="2641017"/>
                <a:chExt cx="553317" cy="3284756"/>
              </a:xfrm>
            </p:grpSpPr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14B5FE27-2EA6-DD15-033F-389ADC052DE4}"/>
                    </a:ext>
                  </a:extLst>
                </p:cNvPr>
                <p:cNvSpPr/>
                <p:nvPr/>
              </p:nvSpPr>
              <p:spPr>
                <a:xfrm rot="12687377">
                  <a:off x="10039586" y="5710486"/>
                  <a:ext cx="375927" cy="215287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ABD931B0-897F-803E-29B7-AD9FB2E1F112}"/>
                    </a:ext>
                  </a:extLst>
                </p:cNvPr>
                <p:cNvSpPr/>
                <p:nvPr/>
              </p:nvSpPr>
              <p:spPr>
                <a:xfrm rot="9376594">
                  <a:off x="10232903" y="2641017"/>
                  <a:ext cx="360000" cy="21600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</p:grp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3E8D937-872E-972A-DF92-1945CC632389}"/>
                  </a:ext>
                </a:extLst>
              </p:cNvPr>
              <p:cNvSpPr/>
              <p:nvPr/>
            </p:nvSpPr>
            <p:spPr>
              <a:xfrm>
                <a:off x="2073580" y="1916524"/>
                <a:ext cx="1879182" cy="4358988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DDE3D-BB97-747F-2316-AB67684CF8B1}"/>
                </a:ext>
              </a:extLst>
            </p:cNvPr>
            <p:cNvGrpSpPr/>
            <p:nvPr/>
          </p:nvGrpSpPr>
          <p:grpSpPr>
            <a:xfrm rot="10800000">
              <a:off x="2173610" y="1821910"/>
              <a:ext cx="1716938" cy="4505511"/>
              <a:chOff x="2073580" y="1916524"/>
              <a:chExt cx="1879182" cy="4358988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D27DB6B-B93A-FBC1-63AB-FA0C5204BCF8}"/>
                  </a:ext>
                </a:extLst>
              </p:cNvPr>
              <p:cNvGrpSpPr/>
              <p:nvPr/>
            </p:nvGrpSpPr>
            <p:grpSpPr>
              <a:xfrm>
                <a:off x="3375146" y="2641017"/>
                <a:ext cx="553317" cy="3284756"/>
                <a:chOff x="10039586" y="2641017"/>
                <a:chExt cx="553317" cy="3284756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0B9B5B8D-61D4-132D-03CF-F91067516879}"/>
                    </a:ext>
                  </a:extLst>
                </p:cNvPr>
                <p:cNvSpPr/>
                <p:nvPr/>
              </p:nvSpPr>
              <p:spPr>
                <a:xfrm rot="12687377">
                  <a:off x="10039586" y="5710486"/>
                  <a:ext cx="375927" cy="215287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0446A8CC-F5E7-B890-A49F-846BDC577CD8}"/>
                    </a:ext>
                  </a:extLst>
                </p:cNvPr>
                <p:cNvSpPr/>
                <p:nvPr/>
              </p:nvSpPr>
              <p:spPr>
                <a:xfrm rot="9376594">
                  <a:off x="10232903" y="2641017"/>
                  <a:ext cx="360000" cy="21600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31494CE-7CD6-54BB-3B95-466CBBBCEA72}"/>
                  </a:ext>
                </a:extLst>
              </p:cNvPr>
              <p:cNvSpPr/>
              <p:nvPr/>
            </p:nvSpPr>
            <p:spPr>
              <a:xfrm>
                <a:off x="2073580" y="1916524"/>
                <a:ext cx="1879182" cy="4358988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7620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2C20E-1282-53D4-731D-FAC64B8BA281}"/>
              </a:ext>
            </a:extLst>
          </p:cNvPr>
          <p:cNvGrpSpPr/>
          <p:nvPr/>
        </p:nvGrpSpPr>
        <p:grpSpPr>
          <a:xfrm>
            <a:off x="4848451" y="5516339"/>
            <a:ext cx="7258328" cy="1341758"/>
            <a:chOff x="4848451" y="5429254"/>
            <a:chExt cx="7258328" cy="13417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45B4C90-A035-928E-92CF-906E18D32989}"/>
                    </a:ext>
                  </a:extLst>
                </p:cNvPr>
                <p:cNvSpPr txBox="1"/>
                <p:nvPr/>
              </p:nvSpPr>
              <p:spPr>
                <a:xfrm>
                  <a:off x="7787530" y="5429254"/>
                  <a:ext cx="4319249" cy="13303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4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45B4C90-A035-928E-92CF-906E18D32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530" y="5429254"/>
                  <a:ext cx="4319249" cy="13303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76AE17-18CA-0FAD-D249-626C1DC2EE8B}"/>
                </a:ext>
              </a:extLst>
            </p:cNvPr>
            <p:cNvSpPr txBox="1"/>
            <p:nvPr/>
          </p:nvSpPr>
          <p:spPr>
            <a:xfrm>
              <a:off x="4848451" y="5447573"/>
              <a:ext cx="3099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Continuous Turn: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12264E-BDDE-80EA-AD25-756EC289D3C5}"/>
              </a:ext>
            </a:extLst>
          </p:cNvPr>
          <p:cNvGrpSpPr/>
          <p:nvPr/>
        </p:nvGrpSpPr>
        <p:grpSpPr>
          <a:xfrm>
            <a:off x="6241639" y="-282740"/>
            <a:ext cx="3612182" cy="3713926"/>
            <a:chOff x="786498" y="1477107"/>
            <a:chExt cx="3042130" cy="3127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1DE9392-A3D8-E7B8-0412-DD1C138F851C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B7267F-8CE3-98FF-B8B0-0EA403AA7BE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0D7E05-E4C3-DBCD-1485-F21C88F1E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4F3AD7-CDB1-8064-E900-3783E66A432A}"/>
                    </a:ext>
                  </a:extLst>
                </p:cNvPr>
                <p:cNvSpPr txBox="1"/>
                <p:nvPr/>
              </p:nvSpPr>
              <p:spPr>
                <a:xfrm>
                  <a:off x="3298283" y="2716084"/>
                  <a:ext cx="530345" cy="648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44F3AD7-CDB1-8064-E900-3783E66A4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283" y="2716084"/>
                  <a:ext cx="530345" cy="6480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0D3CB5-8ACD-B43F-48BA-28BA1F768B50}"/>
                    </a:ext>
                  </a:extLst>
                </p:cNvPr>
                <p:cNvSpPr txBox="1"/>
                <p:nvPr/>
              </p:nvSpPr>
              <p:spPr>
                <a:xfrm>
                  <a:off x="2044410" y="1477107"/>
                  <a:ext cx="537580" cy="648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80D3CB5-8ACD-B43F-48BA-28BA1F768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410" y="1477107"/>
                  <a:ext cx="537580" cy="6480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E55CFE-108D-2151-4719-3DFFABEAC9B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108514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E126DD7-F40A-B7F2-452D-89DE002651B6}"/>
              </a:ext>
            </a:extLst>
          </p:cNvPr>
          <p:cNvGrpSpPr/>
          <p:nvPr/>
        </p:nvGrpSpPr>
        <p:grpSpPr>
          <a:xfrm>
            <a:off x="10219390" y="-169274"/>
            <a:ext cx="1998286" cy="1980983"/>
            <a:chOff x="12666471" y="5267327"/>
            <a:chExt cx="3752312" cy="37198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D084C96-BF7C-0454-4DA8-A4EFE9B56A78}"/>
                </a:ext>
              </a:extLst>
            </p:cNvPr>
            <p:cNvGrpSpPr/>
            <p:nvPr/>
          </p:nvGrpSpPr>
          <p:grpSpPr>
            <a:xfrm>
              <a:off x="12666471" y="5267327"/>
              <a:ext cx="3752312" cy="3719820"/>
              <a:chOff x="786498" y="1491464"/>
              <a:chExt cx="3140654" cy="3113463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97DAA33-7DD3-536E-0EC8-B86C2AFBD300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CA1BEB0-744F-5AD2-0883-E5474CBA3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C41CFA2F-FBCB-B2BF-A0C6-817B7F7E9F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630246BE-3079-091F-D8A0-26A8726D97DE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980" y="1491464"/>
                    <a:ext cx="1243172" cy="13060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630246BE-3079-091F-D8A0-26A8726D9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980" y="1491464"/>
                    <a:ext cx="1243172" cy="130605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F8D951-267D-D95B-F974-F0A0BA3A6B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169369" y="6002819"/>
              <a:ext cx="0" cy="3005791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4CD2194-8804-EE91-A37A-A379B2B26508}"/>
              </a:ext>
            </a:extLst>
          </p:cNvPr>
          <p:cNvGrpSpPr/>
          <p:nvPr/>
        </p:nvGrpSpPr>
        <p:grpSpPr>
          <a:xfrm>
            <a:off x="10219389" y="1664142"/>
            <a:ext cx="1926984" cy="1980983"/>
            <a:chOff x="786498" y="1491464"/>
            <a:chExt cx="3028591" cy="3113463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BE3F0D4-C7AE-ACE9-5AE1-CA57B34F03E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5E114C0-D18D-AF00-34B6-089BDC8BBB9E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500B0B9-4CE0-8791-F6B8-6DB051790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D91FAE7-CC8A-1C40-0CF9-A1FA23E6D6D4}"/>
                    </a:ext>
                  </a:extLst>
                </p:cNvPr>
                <p:cNvSpPr txBox="1"/>
                <p:nvPr/>
              </p:nvSpPr>
              <p:spPr>
                <a:xfrm>
                  <a:off x="2683980" y="1491464"/>
                  <a:ext cx="1131109" cy="13060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D91FAE7-CC8A-1C40-0CF9-A1FA23E6D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0" y="1491464"/>
                  <a:ext cx="1131109" cy="13060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B7CD086-207D-CA73-ED09-E6987D9A6AD8}"/>
              </a:ext>
            </a:extLst>
          </p:cNvPr>
          <p:cNvCxnSpPr>
            <a:cxnSpLocks/>
            <a:stCxn id="98" idx="5"/>
            <a:endCxn id="98" idx="1"/>
          </p:cNvCxnSpPr>
          <p:nvPr/>
        </p:nvCxnSpPr>
        <p:spPr>
          <a:xfrm flipH="1" flipV="1">
            <a:off x="10453810" y="2278819"/>
            <a:ext cx="1131886" cy="1131885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662B20A-1F5B-D03F-4A79-5233DF40A6C8}"/>
              </a:ext>
            </a:extLst>
          </p:cNvPr>
          <p:cNvGrpSpPr/>
          <p:nvPr/>
        </p:nvGrpSpPr>
        <p:grpSpPr>
          <a:xfrm>
            <a:off x="6211865" y="3663444"/>
            <a:ext cx="5096781" cy="1754326"/>
            <a:chOff x="6211865" y="3663444"/>
            <a:chExt cx="5096781" cy="1754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EF940B-FB35-E6F6-408A-C27DD6270579}"/>
                    </a:ext>
                  </a:extLst>
                </p:cNvPr>
                <p:cNvSpPr txBox="1"/>
                <p:nvPr/>
              </p:nvSpPr>
              <p:spPr>
                <a:xfrm>
                  <a:off x="8519283" y="3781395"/>
                  <a:ext cx="2789363" cy="14726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EF940B-FB35-E6F6-408A-C27DD6270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283" y="3781395"/>
                  <a:ext cx="2789363" cy="1472647"/>
                </a:xfrm>
                <a:prstGeom prst="rect">
                  <a:avLst/>
                </a:prstGeom>
                <a:blipFill>
                  <a:blip r:embed="rId16"/>
                  <a:stretch>
                    <a:fillRect r="-1531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F6E3223-9850-26C3-5774-DD1B47D9EB28}"/>
                    </a:ext>
                  </a:extLst>
                </p:cNvPr>
                <p:cNvSpPr txBox="1"/>
                <p:nvPr/>
              </p:nvSpPr>
              <p:spPr>
                <a:xfrm>
                  <a:off x="6211865" y="3663444"/>
                  <a:ext cx="2337355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CA" sz="5400" dirty="0"/>
                </a:p>
                <a:p>
                  <a:pPr algn="ctr"/>
                  <a:r>
                    <a:rPr lang="en-CA" sz="5400" dirty="0"/>
                    <a:t>Turn: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F6E3223-9850-26C3-5774-DD1B47D9E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1865" y="3663444"/>
                  <a:ext cx="2337355" cy="1754326"/>
                </a:xfrm>
                <a:prstGeom prst="rect">
                  <a:avLst/>
                </a:prstGeom>
                <a:blipFill>
                  <a:blip r:embed="rId17"/>
                  <a:stretch>
                    <a:fillRect l="-1828" b="-201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E0DE49-9E24-766D-84E4-9F67DB2BA343}"/>
              </a:ext>
            </a:extLst>
          </p:cNvPr>
          <p:cNvCxnSpPr>
            <a:cxnSpLocks/>
          </p:cNvCxnSpPr>
          <p:nvPr/>
        </p:nvCxnSpPr>
        <p:spPr>
          <a:xfrm flipH="1" flipV="1">
            <a:off x="6679112" y="881408"/>
            <a:ext cx="2112307" cy="2112305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4627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159">
        <p159:morph option="byObject"/>
      </p:transition>
    </mc:Choice>
    <mc:Fallback xmlns="">
      <p:transition spd="slow" advTm="121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F9F56C8-4841-0FA3-0140-91EB06E160F2}"/>
              </a:ext>
            </a:extLst>
          </p:cNvPr>
          <p:cNvGrpSpPr/>
          <p:nvPr/>
        </p:nvGrpSpPr>
        <p:grpSpPr>
          <a:xfrm>
            <a:off x="798943" y="1841188"/>
            <a:ext cx="4440055" cy="4440055"/>
            <a:chOff x="7066795" y="1841188"/>
            <a:chExt cx="4440055" cy="44400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465240-5B0F-B547-F320-7889E7E23A9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7F04DC-E001-6257-A373-AC254F1FBCF7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E437ABFE-477C-76EB-1B69-4E66D4C92F94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8D2B8A40-DD58-AEB3-34CF-0AB813388AE1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E7857-1BE9-31F0-409B-89E9E8A439E8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2EF17457-E2D2-2E05-E2AC-CBD8A961B233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0ADE4418-2809-66C8-A9D8-580ACB640009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4747867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7" y="3414041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265481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1" y="3320795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C6E7E2E-6A6A-D37D-0A9C-A5A76720A518}"/>
              </a:ext>
            </a:extLst>
          </p:cNvPr>
          <p:cNvSpPr txBox="1"/>
          <p:nvPr/>
        </p:nvSpPr>
        <p:spPr>
          <a:xfrm>
            <a:off x="157468" y="123354"/>
            <a:ext cx="5745675" cy="1107996"/>
          </a:xfrm>
          <a:prstGeom prst="rect">
            <a:avLst/>
          </a:prstGeom>
          <a:solidFill>
            <a:srgbClr val="FFFFCD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6600" dirty="0" err="1"/>
              <a:t>Poincaré</a:t>
            </a:r>
            <a:r>
              <a:rPr lang="en-CA" sz="6600" dirty="0"/>
              <a:t> Sphere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313F51-A0E1-22A1-CE24-DE9CFEBC4A00}"/>
              </a:ext>
            </a:extLst>
          </p:cNvPr>
          <p:cNvGrpSpPr/>
          <p:nvPr/>
        </p:nvGrpSpPr>
        <p:grpSpPr>
          <a:xfrm>
            <a:off x="811086" y="3112281"/>
            <a:ext cx="4440055" cy="1897870"/>
            <a:chOff x="7066795" y="1841188"/>
            <a:chExt cx="4440055" cy="44400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31F976-8D78-ACD6-CD97-581E907A3CF1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603DD84-8898-5616-9005-7200AA178826}"/>
                </a:ext>
              </a:extLst>
            </p:cNvPr>
            <p:cNvGrpSpPr/>
            <p:nvPr/>
          </p:nvGrpSpPr>
          <p:grpSpPr>
            <a:xfrm>
              <a:off x="7534465" y="2334615"/>
              <a:ext cx="3679860" cy="3640022"/>
              <a:chOff x="6497316" y="2624133"/>
              <a:chExt cx="3076616" cy="3043306"/>
            </a:xfrm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843E7DA-BF1C-84D8-2564-0948596ABD22}"/>
                  </a:ext>
                </a:extLst>
              </p:cNvPr>
              <p:cNvSpPr/>
              <p:nvPr/>
            </p:nvSpPr>
            <p:spPr>
              <a:xfrm rot="7287377">
                <a:off x="9151997" y="2624689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B798F228-6564-FB68-7B85-D337B174FDF2}"/>
                  </a:ext>
                </a:extLst>
              </p:cNvPr>
              <p:cNvSpPr/>
              <p:nvPr/>
            </p:nvSpPr>
            <p:spPr>
              <a:xfrm rot="17524125">
                <a:off x="6496760" y="5245504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C430851-48CC-D391-3981-A338991E72F2}"/>
                </a:ext>
              </a:extLst>
            </p:cNvPr>
            <p:cNvGrpSpPr/>
            <p:nvPr/>
          </p:nvGrpSpPr>
          <p:grpSpPr>
            <a:xfrm rot="5400000">
              <a:off x="7641757" y="2102538"/>
              <a:ext cx="3563235" cy="3723096"/>
              <a:chOff x="6454355" y="2495850"/>
              <a:chExt cx="2979106" cy="3112764"/>
            </a:xfrm>
          </p:grpSpPr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46AD530-945C-56E0-EC93-36CBD65F3B5C}"/>
                  </a:ext>
                </a:extLst>
              </p:cNvPr>
              <p:cNvSpPr/>
              <p:nvPr/>
            </p:nvSpPr>
            <p:spPr>
              <a:xfrm rot="9455389">
                <a:off x="9010970" y="2495850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54E8A1DD-E456-1636-A89B-BF3F860D99B0}"/>
                  </a:ext>
                </a:extLst>
              </p:cNvPr>
              <p:cNvSpPr/>
              <p:nvPr/>
            </p:nvSpPr>
            <p:spPr>
              <a:xfrm rot="20176594">
                <a:off x="6454355" y="5187235"/>
                <a:ext cx="422491" cy="42137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AE223-4E7D-BF98-D605-DAC59BBBF50F}"/>
                  </a:ext>
                </a:extLst>
              </p:cNvPr>
              <p:cNvSpPr txBox="1"/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AE223-4E7D-BF98-D605-DAC59BBBF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B002EB-89F9-7D58-F943-E12BC708BE02}"/>
                  </a:ext>
                </a:extLst>
              </p:cNvPr>
              <p:cNvSpPr txBox="1"/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B002EB-89F9-7D58-F943-E12BC708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0491BB-68FF-46AF-6397-1FCFB4A57032}"/>
                  </a:ext>
                </a:extLst>
              </p:cNvPr>
              <p:cNvSpPr txBox="1"/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0491BB-68FF-46AF-6397-1FCFB4A5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906C8-6656-C790-799A-4EB5D872503F}"/>
              </a:ext>
            </a:extLst>
          </p:cNvPr>
          <p:cNvGrpSpPr/>
          <p:nvPr/>
        </p:nvGrpSpPr>
        <p:grpSpPr>
          <a:xfrm>
            <a:off x="2317415" y="1818077"/>
            <a:ext cx="1410420" cy="4509344"/>
            <a:chOff x="2154702" y="1818077"/>
            <a:chExt cx="1735846" cy="450934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752FB7-6670-403A-6327-4E3E755B9328}"/>
                </a:ext>
              </a:extLst>
            </p:cNvPr>
            <p:cNvGrpSpPr/>
            <p:nvPr/>
          </p:nvGrpSpPr>
          <p:grpSpPr>
            <a:xfrm>
              <a:off x="2154702" y="1818077"/>
              <a:ext cx="1716938" cy="4505511"/>
              <a:chOff x="2073580" y="1916524"/>
              <a:chExt cx="1879182" cy="435898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4060DF4-A8C7-9B4D-CAB2-E20031BAD654}"/>
                  </a:ext>
                </a:extLst>
              </p:cNvPr>
              <p:cNvGrpSpPr/>
              <p:nvPr/>
            </p:nvGrpSpPr>
            <p:grpSpPr>
              <a:xfrm>
                <a:off x="3375146" y="2641017"/>
                <a:ext cx="553317" cy="3284756"/>
                <a:chOff x="10039586" y="2641017"/>
                <a:chExt cx="553317" cy="3284756"/>
              </a:xfrm>
            </p:grpSpPr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14B5FE27-2EA6-DD15-033F-389ADC052DE4}"/>
                    </a:ext>
                  </a:extLst>
                </p:cNvPr>
                <p:cNvSpPr/>
                <p:nvPr/>
              </p:nvSpPr>
              <p:spPr>
                <a:xfrm rot="12687377">
                  <a:off x="10039586" y="5710486"/>
                  <a:ext cx="375927" cy="21528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ABD931B0-897F-803E-29B7-AD9FB2E1F112}"/>
                    </a:ext>
                  </a:extLst>
                </p:cNvPr>
                <p:cNvSpPr/>
                <p:nvPr/>
              </p:nvSpPr>
              <p:spPr>
                <a:xfrm rot="9376594">
                  <a:off x="10232903" y="2641017"/>
                  <a:ext cx="360000" cy="216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</p:grp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3E8D937-872E-972A-DF92-1945CC632389}"/>
                  </a:ext>
                </a:extLst>
              </p:cNvPr>
              <p:cNvSpPr/>
              <p:nvPr/>
            </p:nvSpPr>
            <p:spPr>
              <a:xfrm>
                <a:off x="2073580" y="1916524"/>
                <a:ext cx="1879182" cy="4358988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DDE3D-BB97-747F-2316-AB67684CF8B1}"/>
                </a:ext>
              </a:extLst>
            </p:cNvPr>
            <p:cNvGrpSpPr/>
            <p:nvPr/>
          </p:nvGrpSpPr>
          <p:grpSpPr>
            <a:xfrm rot="10800000">
              <a:off x="2173610" y="1821910"/>
              <a:ext cx="1716938" cy="4505511"/>
              <a:chOff x="2073580" y="1916524"/>
              <a:chExt cx="1879182" cy="4358988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D27DB6B-B93A-FBC1-63AB-FA0C5204BCF8}"/>
                  </a:ext>
                </a:extLst>
              </p:cNvPr>
              <p:cNvGrpSpPr/>
              <p:nvPr/>
            </p:nvGrpSpPr>
            <p:grpSpPr>
              <a:xfrm>
                <a:off x="3375146" y="2641017"/>
                <a:ext cx="553317" cy="3284756"/>
                <a:chOff x="10039586" y="2641017"/>
                <a:chExt cx="553317" cy="3284756"/>
              </a:xfrm>
            </p:grpSpPr>
            <p:sp>
              <p:nvSpPr>
                <p:cNvPr id="77" name="Isosceles Triangle 76">
                  <a:extLst>
                    <a:ext uri="{FF2B5EF4-FFF2-40B4-BE49-F238E27FC236}">
                      <a16:creationId xmlns:a16="http://schemas.microsoft.com/office/drawing/2014/main" id="{0B9B5B8D-61D4-132D-03CF-F91067516879}"/>
                    </a:ext>
                  </a:extLst>
                </p:cNvPr>
                <p:cNvSpPr/>
                <p:nvPr/>
              </p:nvSpPr>
              <p:spPr>
                <a:xfrm rot="12687377">
                  <a:off x="10039586" y="5710486"/>
                  <a:ext cx="375927" cy="21528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  <p:sp>
              <p:nvSpPr>
                <p:cNvPr id="78" name="Isosceles Triangle 77">
                  <a:extLst>
                    <a:ext uri="{FF2B5EF4-FFF2-40B4-BE49-F238E27FC236}">
                      <a16:creationId xmlns:a16="http://schemas.microsoft.com/office/drawing/2014/main" id="{0446A8CC-F5E7-B890-A49F-846BDC577CD8}"/>
                    </a:ext>
                  </a:extLst>
                </p:cNvPr>
                <p:cNvSpPr/>
                <p:nvPr/>
              </p:nvSpPr>
              <p:spPr>
                <a:xfrm rot="9376594">
                  <a:off x="10232903" y="2641017"/>
                  <a:ext cx="360000" cy="216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/>
                </a:p>
              </p:txBody>
            </p:sp>
          </p:grp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31494CE-7CD6-54BB-3B95-466CBBBCEA72}"/>
                  </a:ext>
                </a:extLst>
              </p:cNvPr>
              <p:cNvSpPr/>
              <p:nvPr/>
            </p:nvSpPr>
            <p:spPr>
              <a:xfrm>
                <a:off x="2073580" y="1916524"/>
                <a:ext cx="1879182" cy="4358988"/>
              </a:xfrm>
              <a:prstGeom prst="arc">
                <a:avLst>
                  <a:gd name="adj1" fmla="val 16200000"/>
                  <a:gd name="adj2" fmla="val 5419235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2568567" y="118232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567" y="1182324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2534753" y="568304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753" y="5683042"/>
                <a:ext cx="1066924" cy="1184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9BD976-3CE9-2AFB-5075-8D56BEAE0A9B}"/>
                  </a:ext>
                </a:extLst>
              </p:cNvPr>
              <p:cNvSpPr txBox="1"/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9BD976-3CE9-2AFB-5075-8D56BEAE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D1AE265-B067-80E6-CCED-20EA03F0551E}"/>
              </a:ext>
            </a:extLst>
          </p:cNvPr>
          <p:cNvGrpSpPr/>
          <p:nvPr/>
        </p:nvGrpSpPr>
        <p:grpSpPr>
          <a:xfrm>
            <a:off x="6497398" y="2906814"/>
            <a:ext cx="5710398" cy="1319207"/>
            <a:chOff x="6497398" y="2906814"/>
            <a:chExt cx="5710398" cy="1319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561D94-1E03-2200-8888-25C3D602A320}"/>
                    </a:ext>
                  </a:extLst>
                </p:cNvPr>
                <p:cNvSpPr txBox="1"/>
                <p:nvPr/>
              </p:nvSpPr>
              <p:spPr>
                <a:xfrm>
                  <a:off x="6497398" y="2906814"/>
                  <a:ext cx="3030043" cy="13192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561D94-1E03-2200-8888-25C3D602A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398" y="2906814"/>
                  <a:ext cx="3030043" cy="131920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3E707C6-F7BF-91D2-D250-61C8098A4742}"/>
                    </a:ext>
                  </a:extLst>
                </p:cNvPr>
                <p:cNvSpPr txBox="1"/>
                <p:nvPr/>
              </p:nvSpPr>
              <p:spPr>
                <a:xfrm>
                  <a:off x="9605858" y="3002546"/>
                  <a:ext cx="2601938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3E707C6-F7BF-91D2-D250-61C8098A4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5858" y="3002546"/>
                  <a:ext cx="2601938" cy="112774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AD5004-5CDD-5DE5-127C-DE176E4B91C5}"/>
              </a:ext>
            </a:extLst>
          </p:cNvPr>
          <p:cNvGrpSpPr/>
          <p:nvPr/>
        </p:nvGrpSpPr>
        <p:grpSpPr>
          <a:xfrm>
            <a:off x="6166050" y="1554255"/>
            <a:ext cx="5999315" cy="1324017"/>
            <a:chOff x="6166050" y="1554255"/>
            <a:chExt cx="5999315" cy="13240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D28A89-0654-7339-7351-1186A6F32C8C}"/>
                    </a:ext>
                  </a:extLst>
                </p:cNvPr>
                <p:cNvSpPr txBox="1"/>
                <p:nvPr/>
              </p:nvSpPr>
              <p:spPr>
                <a:xfrm>
                  <a:off x="6166050" y="1554255"/>
                  <a:ext cx="3642063" cy="13240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3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4800" b="0" i="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D28A89-0654-7339-7351-1186A6F32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050" y="1554255"/>
                  <a:ext cx="3642063" cy="132401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B6BA17E-9280-5A1A-F866-4713C3858638}"/>
                    </a:ext>
                  </a:extLst>
                </p:cNvPr>
                <p:cNvSpPr txBox="1"/>
                <p:nvPr/>
              </p:nvSpPr>
              <p:spPr>
                <a:xfrm>
                  <a:off x="9563427" y="1675304"/>
                  <a:ext cx="2601938" cy="11337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B6BA17E-9280-5A1A-F866-4713C385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3427" y="1675304"/>
                  <a:ext cx="2601938" cy="113377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AF4C7B-C039-EC67-0A2E-A40EFDEE661F}"/>
                  </a:ext>
                </a:extLst>
              </p:cNvPr>
              <p:cNvSpPr txBox="1"/>
              <p:nvPr/>
            </p:nvSpPr>
            <p:spPr>
              <a:xfrm>
                <a:off x="6459788" y="4474424"/>
                <a:ext cx="5454588" cy="21236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6600" dirty="0"/>
                  <a:t>(unitary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6600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AF4C7B-C039-EC67-0A2E-A40EFDEE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88" y="4474424"/>
                <a:ext cx="5454588" cy="2123658"/>
              </a:xfrm>
              <a:prstGeom prst="rect">
                <a:avLst/>
              </a:prstGeom>
              <a:blipFill>
                <a:blip r:embed="rId15"/>
                <a:stretch>
                  <a:fillRect l="-4873" t="-8683" r="-4762" b="-1932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593AB4D-ED59-54E5-E9D7-AEC4B21B5C31}"/>
              </a:ext>
            </a:extLst>
          </p:cNvPr>
          <p:cNvGrpSpPr/>
          <p:nvPr/>
        </p:nvGrpSpPr>
        <p:grpSpPr>
          <a:xfrm>
            <a:off x="7678039" y="190512"/>
            <a:ext cx="4514272" cy="1324017"/>
            <a:chOff x="7678039" y="190512"/>
            <a:chExt cx="4514272" cy="13240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FDF601C-DEA2-ECA9-C7FD-5D7DEF811A5B}"/>
                    </a:ext>
                  </a:extLst>
                </p:cNvPr>
                <p:cNvSpPr txBox="1"/>
                <p:nvPr/>
              </p:nvSpPr>
              <p:spPr>
                <a:xfrm>
                  <a:off x="7678039" y="190512"/>
                  <a:ext cx="1844744" cy="132401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8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8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8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8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FDF601C-DEA2-ECA9-C7FD-5D7DEF811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039" y="190512"/>
                  <a:ext cx="1844744" cy="132401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87A298-A3E1-F5BB-CFFF-242FBF41AECE}"/>
                    </a:ext>
                  </a:extLst>
                </p:cNvPr>
                <p:cNvSpPr txBox="1"/>
                <p:nvPr/>
              </p:nvSpPr>
              <p:spPr>
                <a:xfrm>
                  <a:off x="9372911" y="319564"/>
                  <a:ext cx="2819400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87A298-A3E1-F5BB-CFFF-242FBF41A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2911" y="319564"/>
                  <a:ext cx="2819400" cy="112774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C1AAA0-8D92-9369-CF5F-0511B07D9DB5}"/>
                  </a:ext>
                </a:extLst>
              </p:cNvPr>
              <p:cNvSpPr txBox="1"/>
              <p:nvPr/>
            </p:nvSpPr>
            <p:spPr>
              <a:xfrm>
                <a:off x="2118230" y="25198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C1AAA0-8D92-9369-CF5F-0511B07D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30" y="2519811"/>
                <a:ext cx="1066924" cy="11849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24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20">
        <p:fade/>
      </p:transition>
    </mc:Choice>
    <mc:Fallback xmlns="">
      <p:transition spd="med" advTm="16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4D83E191-4F65-0D04-78C5-FA9A621637AB}"/>
              </a:ext>
            </a:extLst>
          </p:cNvPr>
          <p:cNvGrpSpPr/>
          <p:nvPr/>
        </p:nvGrpSpPr>
        <p:grpSpPr>
          <a:xfrm>
            <a:off x="200314" y="0"/>
            <a:ext cx="7789388" cy="3373167"/>
            <a:chOff x="200314" y="0"/>
            <a:chExt cx="7789388" cy="337316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8814642-BABD-3829-BB6D-2E30A9B67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14" y="43542"/>
              <a:ext cx="4439500" cy="332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EB04C-A233-A07C-60F0-A99CD906368D}"/>
                </a:ext>
              </a:extLst>
            </p:cNvPr>
            <p:cNvSpPr txBox="1"/>
            <p:nvPr/>
          </p:nvSpPr>
          <p:spPr>
            <a:xfrm>
              <a:off x="4801970" y="0"/>
              <a:ext cx="31877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Polarizers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802B95-02F8-AF15-0985-92C9E7C61026}"/>
              </a:ext>
            </a:extLst>
          </p:cNvPr>
          <p:cNvSpPr txBox="1"/>
          <p:nvPr/>
        </p:nvSpPr>
        <p:spPr>
          <a:xfrm>
            <a:off x="0" y="-1047031"/>
            <a:ext cx="495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Optical Devices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534410-11D0-91A8-11D2-9430B2C9D3D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704ABE43-AD50-36DD-B4DA-24DCB8A69E81}"/>
              </a:ext>
            </a:extLst>
          </p:cNvPr>
          <p:cNvGrpSpPr/>
          <p:nvPr/>
        </p:nvGrpSpPr>
        <p:grpSpPr>
          <a:xfrm>
            <a:off x="-5313415" y="1446051"/>
            <a:ext cx="4981719" cy="4016716"/>
            <a:chOff x="3085375" y="3159677"/>
            <a:chExt cx="4981719" cy="4016716"/>
          </a:xfrm>
        </p:grpSpPr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1291507-4646-5E46-9580-66CBE48B70EC}"/>
                </a:ext>
              </a:extLst>
            </p:cNvPr>
            <p:cNvGrpSpPr/>
            <p:nvPr/>
          </p:nvGrpSpPr>
          <p:grpSpPr>
            <a:xfrm rot="16200000" flipH="1">
              <a:off x="3596694" y="4219887"/>
              <a:ext cx="4016716" cy="1896296"/>
              <a:chOff x="1380650" y="5142834"/>
              <a:chExt cx="5545891" cy="969685"/>
            </a:xfrm>
            <a:scene3d>
              <a:camera prst="orthographicFront">
                <a:rot lat="2700052" lon="7800000" rev="11520000"/>
              </a:camera>
              <a:lightRig rig="threePt" dir="t"/>
            </a:scene3d>
          </p:grpSpPr>
          <p:grpSp>
            <p:nvGrpSpPr>
              <p:cNvPr id="1096" name="Group 1095">
                <a:extLst>
                  <a:ext uri="{FF2B5EF4-FFF2-40B4-BE49-F238E27FC236}">
                    <a16:creationId xmlns:a16="http://schemas.microsoft.com/office/drawing/2014/main" id="{CB769CA0-A794-8DA3-1967-86F8C185EDB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100" name="Group 1099">
                  <a:extLst>
                    <a:ext uri="{FF2B5EF4-FFF2-40B4-BE49-F238E27FC236}">
                      <a16:creationId xmlns:a16="http://schemas.microsoft.com/office/drawing/2014/main" id="{8FAB7196-FC96-DC8C-E238-C81349960D04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05" name="Freeform: Shape 1104">
                    <a:extLst>
                      <a:ext uri="{FF2B5EF4-FFF2-40B4-BE49-F238E27FC236}">
                        <a16:creationId xmlns:a16="http://schemas.microsoft.com/office/drawing/2014/main" id="{48F88E6D-CE33-0E5B-E351-86CB0E7D4A26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106" name="Freeform: Shape 1105">
                    <a:extLst>
                      <a:ext uri="{FF2B5EF4-FFF2-40B4-BE49-F238E27FC236}">
                        <a16:creationId xmlns:a16="http://schemas.microsoft.com/office/drawing/2014/main" id="{A5DEB086-DCA4-184E-33FB-557ADF145C0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107" name="Freeform: Shape 1106">
                    <a:extLst>
                      <a:ext uri="{FF2B5EF4-FFF2-40B4-BE49-F238E27FC236}">
                        <a16:creationId xmlns:a16="http://schemas.microsoft.com/office/drawing/2014/main" id="{4093EA0E-F8E4-E5C4-BE3F-E0CE804D1266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101" name="Group 1100">
                  <a:extLst>
                    <a:ext uri="{FF2B5EF4-FFF2-40B4-BE49-F238E27FC236}">
                      <a16:creationId xmlns:a16="http://schemas.microsoft.com/office/drawing/2014/main" id="{91C2F0C1-1A2C-8DBB-E99C-95B9C24D3415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02" name="Freeform: Shape 1101">
                    <a:extLst>
                      <a:ext uri="{FF2B5EF4-FFF2-40B4-BE49-F238E27FC236}">
                        <a16:creationId xmlns:a16="http://schemas.microsoft.com/office/drawing/2014/main" id="{57B8BB25-222A-2858-8D65-31EE02B072CC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103" name="Freeform: Shape 1102">
                    <a:extLst>
                      <a:ext uri="{FF2B5EF4-FFF2-40B4-BE49-F238E27FC236}">
                        <a16:creationId xmlns:a16="http://schemas.microsoft.com/office/drawing/2014/main" id="{3CDEA65D-B261-CE1C-8262-488FE2042A30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104" name="Freeform: Shape 1103">
                    <a:extLst>
                      <a:ext uri="{FF2B5EF4-FFF2-40B4-BE49-F238E27FC236}">
                        <a16:creationId xmlns:a16="http://schemas.microsoft.com/office/drawing/2014/main" id="{34E72185-DF54-25BA-8658-3BFBD5F9DC25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1905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E5647494-A583-E12A-2EC3-AA676492CBD1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6F52F547-075C-6103-7FFD-7276487AF674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5221EECF-08BE-14D0-A5A0-22967418E0FC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095" name="Parallelogram 1094">
              <a:extLst>
                <a:ext uri="{FF2B5EF4-FFF2-40B4-BE49-F238E27FC236}">
                  <a16:creationId xmlns:a16="http://schemas.microsoft.com/office/drawing/2014/main" id="{784114A3-2486-A64F-5DB1-49F3074894B3}"/>
                </a:ext>
              </a:extLst>
            </p:cNvPr>
            <p:cNvSpPr/>
            <p:nvPr/>
          </p:nvSpPr>
          <p:spPr>
            <a:xfrm rot="2275365">
              <a:off x="3085375" y="4583503"/>
              <a:ext cx="4981719" cy="1149076"/>
            </a:xfrm>
            <a:prstGeom prst="parallelogram">
              <a:avLst>
                <a:gd name="adj" fmla="val 122350"/>
              </a:avLst>
            </a:prstGeom>
            <a:solidFill>
              <a:srgbClr val="FF0000">
                <a:alpha val="1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C289D6B8-749A-760C-C644-2301715915E4}"/>
              </a:ext>
            </a:extLst>
          </p:cNvPr>
          <p:cNvGrpSpPr/>
          <p:nvPr/>
        </p:nvGrpSpPr>
        <p:grpSpPr>
          <a:xfrm>
            <a:off x="583994" y="3429000"/>
            <a:ext cx="8016003" cy="3375622"/>
            <a:chOff x="583994" y="3429000"/>
            <a:chExt cx="8016003" cy="33756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B4C10C-9943-C0B1-0EC2-C875AED626C3}"/>
                </a:ext>
              </a:extLst>
            </p:cNvPr>
            <p:cNvSpPr txBox="1"/>
            <p:nvPr/>
          </p:nvSpPr>
          <p:spPr>
            <a:xfrm>
              <a:off x="4801970" y="3429000"/>
              <a:ext cx="37980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Waveplates</a:t>
              </a:r>
            </a:p>
          </p:txBody>
        </p:sp>
        <p:grpSp>
          <p:nvGrpSpPr>
            <p:cNvPr id="1130" name="Group 1129">
              <a:extLst>
                <a:ext uri="{FF2B5EF4-FFF2-40B4-BE49-F238E27FC236}">
                  <a16:creationId xmlns:a16="http://schemas.microsoft.com/office/drawing/2014/main" id="{FC05318A-895C-76D2-2A09-EF28511C3D26}"/>
                </a:ext>
              </a:extLst>
            </p:cNvPr>
            <p:cNvGrpSpPr/>
            <p:nvPr/>
          </p:nvGrpSpPr>
          <p:grpSpPr>
            <a:xfrm>
              <a:off x="583994" y="3574204"/>
              <a:ext cx="3828359" cy="3230418"/>
              <a:chOff x="1297962" y="3574204"/>
              <a:chExt cx="3828359" cy="3230418"/>
            </a:xfrm>
          </p:grpSpPr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B8D51775-775A-DF0C-A42B-2302FD7D2330}"/>
                  </a:ext>
                </a:extLst>
              </p:cNvPr>
              <p:cNvGrpSpPr/>
              <p:nvPr/>
            </p:nvGrpSpPr>
            <p:grpSpPr>
              <a:xfrm>
                <a:off x="1297962" y="3872679"/>
                <a:ext cx="1823348" cy="1185068"/>
                <a:chOff x="1189001" y="4026086"/>
                <a:chExt cx="1823348" cy="1185068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92E3B492-20F0-40C0-C548-30437D9167D8}"/>
                    </a:ext>
                  </a:extLst>
                </p:cNvPr>
                <p:cNvGrpSpPr/>
                <p:nvPr/>
              </p:nvGrpSpPr>
              <p:grpSpPr>
                <a:xfrm>
                  <a:off x="1299706" y="4026086"/>
                  <a:ext cx="1611570" cy="1185068"/>
                  <a:chOff x="1380650" y="5142834"/>
                  <a:chExt cx="5545891" cy="969685"/>
                </a:xfrm>
                <a:scene3d>
                  <a:camera prst="orthographicFront">
                    <a:rot lat="19669330" lon="379685" rev="19200000"/>
                  </a:camera>
                  <a:lightRig rig="threePt" dir="t"/>
                </a:scene3d>
              </p:grpSpPr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4BC811D3-B134-A347-C658-70E3B1A06AB7}"/>
                      </a:ext>
                    </a:extLst>
                  </p:cNvPr>
                  <p:cNvGrpSpPr/>
                  <p:nvPr/>
                </p:nvGrpSpPr>
                <p:grpSpPr>
                  <a:xfrm>
                    <a:off x="1380650" y="5143500"/>
                    <a:ext cx="4162900" cy="969019"/>
                    <a:chOff x="1094565" y="2736164"/>
                    <a:chExt cx="8679866" cy="1392931"/>
                  </a:xfrm>
                </p:grpSpPr>
                <p:grpSp>
                  <p:nvGrpSpPr>
                    <p:cNvPr id="1056" name="Group 1055">
                      <a:extLst>
                        <a:ext uri="{FF2B5EF4-FFF2-40B4-BE49-F238E27FC236}">
                          <a16:creationId xmlns:a16="http://schemas.microsoft.com/office/drawing/2014/main" id="{C7F08119-4F24-F669-F73D-8331C30B49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1822" y="2736164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061" name="Freeform: Shape 1060">
                        <a:extLst>
                          <a:ext uri="{FF2B5EF4-FFF2-40B4-BE49-F238E27FC236}">
                            <a16:creationId xmlns:a16="http://schemas.microsoft.com/office/drawing/2014/main" id="{B7D7EF69-A894-4720-091E-AC76AEFDE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2" name="Freeform: Shape 1061">
                        <a:extLst>
                          <a:ext uri="{FF2B5EF4-FFF2-40B4-BE49-F238E27FC236}">
                            <a16:creationId xmlns:a16="http://schemas.microsoft.com/office/drawing/2014/main" id="{F32B777E-2527-54D0-CC10-67CBB281EA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3" name="Freeform: Shape 1062">
                        <a:extLst>
                          <a:ext uri="{FF2B5EF4-FFF2-40B4-BE49-F238E27FC236}">
                            <a16:creationId xmlns:a16="http://schemas.microsoft.com/office/drawing/2014/main" id="{202A02C8-1E82-EF33-BAD4-BDB82DFED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057" name="Group 1056">
                      <a:extLst>
                        <a:ext uri="{FF2B5EF4-FFF2-40B4-BE49-F238E27FC236}">
                          <a16:creationId xmlns:a16="http://schemas.microsoft.com/office/drawing/2014/main" id="{0DE5D54C-858F-0D1E-7EF7-8E85B57E46E9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94565" y="2743423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058" name="Freeform: Shape 1057">
                        <a:extLst>
                          <a:ext uri="{FF2B5EF4-FFF2-40B4-BE49-F238E27FC236}">
                            <a16:creationId xmlns:a16="http://schemas.microsoft.com/office/drawing/2014/main" id="{44827956-ECCB-2C7F-95A3-31BDF0AE1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59" name="Freeform: Shape 1058">
                        <a:extLst>
                          <a:ext uri="{FF2B5EF4-FFF2-40B4-BE49-F238E27FC236}">
                            <a16:creationId xmlns:a16="http://schemas.microsoft.com/office/drawing/2014/main" id="{51A9CAA7-4F63-3F8B-8C47-2F7AE0F0E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0" name="Freeform: Shape 1059">
                        <a:extLst>
                          <a:ext uri="{FF2B5EF4-FFF2-40B4-BE49-F238E27FC236}">
                            <a16:creationId xmlns:a16="http://schemas.microsoft.com/office/drawing/2014/main" id="{4F832F6F-EB65-5925-24FE-A9E2AAD0A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9358A9CF-EDBB-6EA7-DFA1-0D9DF5B0277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588" y="5142834"/>
                    <a:ext cx="1389953" cy="969019"/>
                    <a:chOff x="1094565" y="2736164"/>
                    <a:chExt cx="2898125" cy="1392931"/>
                  </a:xfrm>
                </p:grpSpPr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9E9361CB-4EB9-0411-A158-30A0BB485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1821" y="2736164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1016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44EDCBC0-937C-1028-9155-C45B8F72F8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94565" y="2743425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1016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08" name="Parallelogram 1107">
                  <a:extLst>
                    <a:ext uri="{FF2B5EF4-FFF2-40B4-BE49-F238E27FC236}">
                      <a16:creationId xmlns:a16="http://schemas.microsoft.com/office/drawing/2014/main" id="{0B17F95C-D204-30A5-59A0-A892549B08BA}"/>
                    </a:ext>
                  </a:extLst>
                </p:cNvPr>
                <p:cNvSpPr/>
                <p:nvPr/>
              </p:nvSpPr>
              <p:spPr>
                <a:xfrm rot="2275365">
                  <a:off x="1189001" y="4086786"/>
                  <a:ext cx="1823348" cy="1074341"/>
                </a:xfrm>
                <a:prstGeom prst="parallelogram">
                  <a:avLst>
                    <a:gd name="adj" fmla="val 13208"/>
                  </a:avLst>
                </a:prstGeom>
                <a:solidFill>
                  <a:srgbClr val="FF0000">
                    <a:alpha val="15000"/>
                  </a:srgb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113" name="Straight Arrow Connector 1112">
                <a:extLst>
                  <a:ext uri="{FF2B5EF4-FFF2-40B4-BE49-F238E27FC236}">
                    <a16:creationId xmlns:a16="http://schemas.microsoft.com/office/drawing/2014/main" id="{2EBD4E74-F5AC-6AD9-BD63-CC8A2B6CB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1935" y="3927647"/>
                <a:ext cx="1520799" cy="122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A37FD86-D3A1-E0BB-812E-83E7C5AC5240}"/>
                  </a:ext>
                </a:extLst>
              </p:cNvPr>
              <p:cNvGrpSpPr/>
              <p:nvPr/>
            </p:nvGrpSpPr>
            <p:grpSpPr>
              <a:xfrm>
                <a:off x="2051551" y="3574204"/>
                <a:ext cx="1772190" cy="2907580"/>
                <a:chOff x="2182935" y="3918547"/>
                <a:chExt cx="1772190" cy="29075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620C57B-81AF-AE1B-C888-6C601EADE634}"/>
                    </a:ext>
                  </a:extLst>
                </p:cNvPr>
                <p:cNvSpPr/>
                <p:nvPr/>
              </p:nvSpPr>
              <p:spPr>
                <a:xfrm rot="1800000" flipH="1">
                  <a:off x="2182935" y="3918547"/>
                  <a:ext cx="1524000" cy="2689870"/>
                </a:xfrm>
                <a:prstGeom prst="ellipse">
                  <a:avLst/>
                </a:prstGeom>
                <a:solidFill>
                  <a:srgbClr val="00B0F0">
                    <a:alpha val="50000"/>
                  </a:srgbClr>
                </a:solidFill>
                <a:ln w="28575">
                  <a:solidFill>
                    <a:srgbClr val="002060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05A4D5F-9CCD-F61C-7559-6DAA1BCF9333}"/>
                    </a:ext>
                  </a:extLst>
                </p:cNvPr>
                <p:cNvSpPr/>
                <p:nvPr/>
              </p:nvSpPr>
              <p:spPr>
                <a:xfrm rot="1800000" flipH="1">
                  <a:off x="2431125" y="4136257"/>
                  <a:ext cx="1524000" cy="2689870"/>
                </a:xfrm>
                <a:prstGeom prst="ellipse">
                  <a:avLst/>
                </a:prstGeom>
                <a:solidFill>
                  <a:srgbClr val="00B0F0">
                    <a:alpha val="50000"/>
                  </a:srgbClr>
                </a:solidFill>
                <a:ln w="28575">
                  <a:solidFill>
                    <a:srgbClr val="002060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F4A8005-62F0-40F0-9F07-AB9EECBD9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2702" y="3796738"/>
                <a:ext cx="273844" cy="233376"/>
              </a:xfrm>
              <a:prstGeom prst="line">
                <a:avLst/>
              </a:prstGeom>
              <a:ln w="28575">
                <a:solidFill>
                  <a:srgbClr val="00206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9302930-79CE-8A28-06D4-5CC48E287143}"/>
                  </a:ext>
                </a:extLst>
              </p:cNvPr>
              <p:cNvGrpSpPr/>
              <p:nvPr/>
            </p:nvGrpSpPr>
            <p:grpSpPr>
              <a:xfrm>
                <a:off x="2813077" y="4897456"/>
                <a:ext cx="2130924" cy="1907166"/>
                <a:chOff x="-4063231" y="3373243"/>
                <a:chExt cx="3037974" cy="2718970"/>
              </a:xfrm>
            </p:grpSpPr>
            <p:grpSp>
              <p:nvGrpSpPr>
                <p:cNvPr id="1071" name="Group 1070">
                  <a:extLst>
                    <a:ext uri="{FF2B5EF4-FFF2-40B4-BE49-F238E27FC236}">
                      <a16:creationId xmlns:a16="http://schemas.microsoft.com/office/drawing/2014/main" id="{782D1E03-B1F5-D829-2B3A-57298C55FCF0}"/>
                    </a:ext>
                  </a:extLst>
                </p:cNvPr>
                <p:cNvGrpSpPr/>
                <p:nvPr/>
              </p:nvGrpSpPr>
              <p:grpSpPr>
                <a:xfrm>
                  <a:off x="-4063231" y="3402650"/>
                  <a:ext cx="3037974" cy="2689563"/>
                  <a:chOff x="-4118178" y="3808296"/>
                  <a:chExt cx="4390017" cy="3886545"/>
                </a:xfrm>
              </p:grpSpPr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0A3663E7-0CBD-B97D-9AC6-A76B2BB189C9}"/>
                      </a:ext>
                    </a:extLst>
                  </p:cNvPr>
                  <p:cNvSpPr/>
                  <p:nvPr/>
                </p:nvSpPr>
                <p:spPr>
                  <a:xfrm rot="2312810">
                    <a:off x="-3390817" y="4689715"/>
                    <a:ext cx="2914417" cy="2150628"/>
                  </a:xfrm>
                  <a:prstGeom prst="rect">
                    <a:avLst/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089" name="Partial Circle 1088">
                    <a:extLst>
                      <a:ext uri="{FF2B5EF4-FFF2-40B4-BE49-F238E27FC236}">
                        <a16:creationId xmlns:a16="http://schemas.microsoft.com/office/drawing/2014/main" id="{A5780543-92A7-14FC-8D22-CA63B98E5766}"/>
                      </a:ext>
                    </a:extLst>
                  </p:cNvPr>
                  <p:cNvSpPr/>
                  <p:nvPr/>
                </p:nvSpPr>
                <p:spPr>
                  <a:xfrm rot="7718659">
                    <a:off x="-4118178" y="3808296"/>
                    <a:ext cx="2094586" cy="2094586"/>
                  </a:xfrm>
                  <a:prstGeom prst="pie">
                    <a:avLst>
                      <a:gd name="adj1" fmla="val 0"/>
                      <a:gd name="adj2" fmla="val 10795356"/>
                    </a:avLst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0" name="Partial Circle 1089">
                    <a:extLst>
                      <a:ext uri="{FF2B5EF4-FFF2-40B4-BE49-F238E27FC236}">
                        <a16:creationId xmlns:a16="http://schemas.microsoft.com/office/drawing/2014/main" id="{6F0507A3-328C-4EF8-4D30-1DA7C4ABFECB}"/>
                      </a:ext>
                    </a:extLst>
                  </p:cNvPr>
                  <p:cNvSpPr/>
                  <p:nvPr/>
                </p:nvSpPr>
                <p:spPr>
                  <a:xfrm rot="7718659" flipH="1" flipV="1">
                    <a:off x="-1822747" y="5600255"/>
                    <a:ext cx="2094586" cy="2094586"/>
                  </a:xfrm>
                  <a:prstGeom prst="pie">
                    <a:avLst>
                      <a:gd name="adj1" fmla="val 0"/>
                      <a:gd name="adj2" fmla="val 10795356"/>
                    </a:avLst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72" name="Group 1071">
                  <a:extLst>
                    <a:ext uri="{FF2B5EF4-FFF2-40B4-BE49-F238E27FC236}">
                      <a16:creationId xmlns:a16="http://schemas.microsoft.com/office/drawing/2014/main" id="{A24F4560-7E60-8A43-CEBA-FFC46305D2C5}"/>
                    </a:ext>
                  </a:extLst>
                </p:cNvPr>
                <p:cNvGrpSpPr/>
                <p:nvPr/>
              </p:nvGrpSpPr>
              <p:grpSpPr>
                <a:xfrm>
                  <a:off x="-3876376" y="3373243"/>
                  <a:ext cx="2740298" cy="2435919"/>
                  <a:chOff x="5525048" y="3506979"/>
                  <a:chExt cx="3959861" cy="3520018"/>
                </a:xfrm>
              </p:grpSpPr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56EF9AB8-4376-41BA-2DBC-F0670D6BBD90}"/>
                      </a:ext>
                    </a:extLst>
                  </p:cNvPr>
                  <p:cNvGrpSpPr/>
                  <p:nvPr/>
                </p:nvGrpSpPr>
                <p:grpSpPr>
                  <a:xfrm>
                    <a:off x="5525048" y="3506979"/>
                    <a:ext cx="2391889" cy="2311257"/>
                    <a:chOff x="6415564" y="827271"/>
                    <a:chExt cx="2391889" cy="2311257"/>
                  </a:xfrm>
                </p:grpSpPr>
                <p:sp>
                  <p:nvSpPr>
                    <p:cNvPr id="1084" name="Arc 1083">
                      <a:extLst>
                        <a:ext uri="{FF2B5EF4-FFF2-40B4-BE49-F238E27FC236}">
                          <a16:creationId xmlns:a16="http://schemas.microsoft.com/office/drawing/2014/main" id="{1D6B4641-5CBF-697D-0C1F-6FB8F79B486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5" name="Arc 1084">
                      <a:extLst>
                        <a:ext uri="{FF2B5EF4-FFF2-40B4-BE49-F238E27FC236}">
                          <a16:creationId xmlns:a16="http://schemas.microsoft.com/office/drawing/2014/main" id="{163E56D6-98C3-9049-7CFB-11FF6452C46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15564" y="875695"/>
                      <a:ext cx="1544542" cy="2227767"/>
                    </a:xfrm>
                    <a:prstGeom prst="arc">
                      <a:avLst>
                        <a:gd name="adj1" fmla="val 16200000"/>
                        <a:gd name="adj2" fmla="val 5778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6" name="Arc 1085">
                      <a:extLst>
                        <a:ext uri="{FF2B5EF4-FFF2-40B4-BE49-F238E27FC236}">
                          <a16:creationId xmlns:a16="http://schemas.microsoft.com/office/drawing/2014/main" id="{4192E9BF-E8C9-1B1A-08C1-329C6CDD77C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7" name="Arc 1086">
                      <a:extLst>
                        <a:ext uri="{FF2B5EF4-FFF2-40B4-BE49-F238E27FC236}">
                          <a16:creationId xmlns:a16="http://schemas.microsoft.com/office/drawing/2014/main" id="{02464D70-696E-E035-314A-E983380FD7CE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8380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1074" name="Group 1073">
                    <a:extLst>
                      <a:ext uri="{FF2B5EF4-FFF2-40B4-BE49-F238E27FC236}">
                        <a16:creationId xmlns:a16="http://schemas.microsoft.com/office/drawing/2014/main" id="{F86AD882-E1D2-1657-FEE9-F52EC1513DA5}"/>
                      </a:ext>
                    </a:extLst>
                  </p:cNvPr>
                  <p:cNvGrpSpPr/>
                  <p:nvPr/>
                </p:nvGrpSpPr>
                <p:grpSpPr>
                  <a:xfrm>
                    <a:off x="6311075" y="4112638"/>
                    <a:ext cx="2390872" cy="2311257"/>
                    <a:chOff x="6416581" y="827271"/>
                    <a:chExt cx="2390872" cy="2311257"/>
                  </a:xfrm>
                </p:grpSpPr>
                <p:sp>
                  <p:nvSpPr>
                    <p:cNvPr id="1080" name="Arc 1079">
                      <a:extLst>
                        <a:ext uri="{FF2B5EF4-FFF2-40B4-BE49-F238E27FC236}">
                          <a16:creationId xmlns:a16="http://schemas.microsoft.com/office/drawing/2014/main" id="{42296F6F-775A-B314-656D-2EC1F380FC25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2" name="Arc 1081">
                      <a:extLst>
                        <a:ext uri="{FF2B5EF4-FFF2-40B4-BE49-F238E27FC236}">
                          <a16:creationId xmlns:a16="http://schemas.microsoft.com/office/drawing/2014/main" id="{29EF8004-C46C-5724-FA9B-9D206A9E6B8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3" name="Arc 1082">
                      <a:extLst>
                        <a:ext uri="{FF2B5EF4-FFF2-40B4-BE49-F238E27FC236}">
                          <a16:creationId xmlns:a16="http://schemas.microsoft.com/office/drawing/2014/main" id="{8F4A8152-C388-E4FA-93A1-D37D3588FDB0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8380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1075" name="Group 1074">
                    <a:extLst>
                      <a:ext uri="{FF2B5EF4-FFF2-40B4-BE49-F238E27FC236}">
                        <a16:creationId xmlns:a16="http://schemas.microsoft.com/office/drawing/2014/main" id="{669925B6-6F19-B660-2829-925BEC9C0983}"/>
                      </a:ext>
                    </a:extLst>
                  </p:cNvPr>
                  <p:cNvGrpSpPr/>
                  <p:nvPr/>
                </p:nvGrpSpPr>
                <p:grpSpPr>
                  <a:xfrm>
                    <a:off x="7094037" y="4715740"/>
                    <a:ext cx="2390872" cy="2311257"/>
                    <a:chOff x="6416581" y="827271"/>
                    <a:chExt cx="2390872" cy="2311257"/>
                  </a:xfrm>
                </p:grpSpPr>
                <p:sp>
                  <p:nvSpPr>
                    <p:cNvPr id="1076" name="Arc 1075">
                      <a:extLst>
                        <a:ext uri="{FF2B5EF4-FFF2-40B4-BE49-F238E27FC236}">
                          <a16:creationId xmlns:a16="http://schemas.microsoft.com/office/drawing/2014/main" id="{F46DBD53-888C-BADC-673E-B71A98FDA167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78" name="Arc 1077">
                      <a:extLst>
                        <a:ext uri="{FF2B5EF4-FFF2-40B4-BE49-F238E27FC236}">
                          <a16:creationId xmlns:a16="http://schemas.microsoft.com/office/drawing/2014/main" id="{4E81BEF2-0FBD-76FD-379F-3182CFB309B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79" name="Arc 1078">
                      <a:extLst>
                        <a:ext uri="{FF2B5EF4-FFF2-40B4-BE49-F238E27FC236}">
                          <a16:creationId xmlns:a16="http://schemas.microsoft.com/office/drawing/2014/main" id="{4CBFAF68-6AF8-48D4-512F-F33CE3833828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938203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</p:grpSp>
          </p:grpSp>
          <p:cxnSp>
            <p:nvCxnSpPr>
              <p:cNvPr id="1110" name="Straight Arrow Connector 1109">
                <a:extLst>
                  <a:ext uri="{FF2B5EF4-FFF2-40B4-BE49-F238E27FC236}">
                    <a16:creationId xmlns:a16="http://schemas.microsoft.com/office/drawing/2014/main" id="{D04CB0C9-E7C1-20A5-3295-FC18953F2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159" y="5149731"/>
                <a:ext cx="2020162" cy="162455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1" name="Arc 1120">
                <a:extLst>
                  <a:ext uri="{FF2B5EF4-FFF2-40B4-BE49-F238E27FC236}">
                    <a16:creationId xmlns:a16="http://schemas.microsoft.com/office/drawing/2014/main" id="{EA0F3DD9-9718-08A6-D09E-1A3DA3E108A6}"/>
                  </a:ext>
                </a:extLst>
              </p:cNvPr>
              <p:cNvSpPr/>
              <p:nvPr/>
            </p:nvSpPr>
            <p:spPr>
              <a:xfrm flipH="1">
                <a:off x="3325189" y="5214949"/>
                <a:ext cx="749724" cy="1081364"/>
              </a:xfrm>
              <a:prstGeom prst="arc">
                <a:avLst>
                  <a:gd name="adj1" fmla="val 16200000"/>
                  <a:gd name="adj2" fmla="val 57782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2" name="Arc 1121">
                <a:extLst>
                  <a:ext uri="{FF2B5EF4-FFF2-40B4-BE49-F238E27FC236}">
                    <a16:creationId xmlns:a16="http://schemas.microsoft.com/office/drawing/2014/main" id="{2D4096A9-893D-13A3-9D77-8568C738A27C}"/>
                  </a:ext>
                </a:extLst>
              </p:cNvPr>
              <p:cNvSpPr/>
              <p:nvPr/>
            </p:nvSpPr>
            <p:spPr>
              <a:xfrm flipH="1">
                <a:off x="3705240" y="5507697"/>
                <a:ext cx="749724" cy="1081364"/>
              </a:xfrm>
              <a:prstGeom prst="arc">
                <a:avLst>
                  <a:gd name="adj1" fmla="val 16200000"/>
                  <a:gd name="adj2" fmla="val 57782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3A708173-0062-0246-84E2-D1421E9F9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621" y="6019284"/>
                <a:ext cx="273844" cy="233376"/>
              </a:xfrm>
              <a:prstGeom prst="line">
                <a:avLst/>
              </a:prstGeom>
              <a:ln w="28575">
                <a:solidFill>
                  <a:srgbClr val="00206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6" name="TextBox 1125">
                <a:extLst>
                  <a:ext uri="{FF2B5EF4-FFF2-40B4-BE49-F238E27FC236}">
                    <a16:creationId xmlns:a16="http://schemas.microsoft.com/office/drawing/2014/main" id="{39DBB69E-6245-E6F5-D37D-FEB0C6D08AF5}"/>
                  </a:ext>
                </a:extLst>
              </p:cNvPr>
              <p:cNvSpPr txBox="1"/>
              <p:nvPr/>
            </p:nvSpPr>
            <p:spPr>
              <a:xfrm>
                <a:off x="4780580" y="4529434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6" name="TextBox 1125">
                <a:extLst>
                  <a:ext uri="{FF2B5EF4-FFF2-40B4-BE49-F238E27FC236}">
                    <a16:creationId xmlns:a16="http://schemas.microsoft.com/office/drawing/2014/main" id="{39DBB69E-6245-E6F5-D37D-FEB0C6D0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580" y="4529434"/>
                <a:ext cx="2002984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02610C73-43EC-F093-EB87-C39F69765746}"/>
                  </a:ext>
                </a:extLst>
              </p:cNvPr>
              <p:cNvSpPr txBox="1"/>
              <p:nvPr/>
            </p:nvSpPr>
            <p:spPr>
              <a:xfrm>
                <a:off x="6991405" y="5355567"/>
                <a:ext cx="2859699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02610C73-43EC-F093-EB87-C39F6976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05" y="5355567"/>
                <a:ext cx="2859699" cy="13270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9971EB9C-8164-A143-9E4C-825EEADA23A9}"/>
                  </a:ext>
                </a:extLst>
              </p:cNvPr>
              <p:cNvSpPr txBox="1"/>
              <p:nvPr/>
            </p:nvSpPr>
            <p:spPr>
              <a:xfrm>
                <a:off x="4851630" y="1046345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9971EB9C-8164-A143-9E4C-825EEADA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30" y="1046345"/>
                <a:ext cx="2002984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03BF097B-40F1-6040-4AF9-0BD198108D85}"/>
                  </a:ext>
                </a:extLst>
              </p:cNvPr>
              <p:cNvSpPr txBox="1"/>
              <p:nvPr/>
            </p:nvSpPr>
            <p:spPr>
              <a:xfrm>
                <a:off x="7066221" y="1716509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03BF097B-40F1-6040-4AF9-0BD19810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21" y="1716509"/>
                <a:ext cx="2002984" cy="1324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1" name="TextBox 1130">
            <a:extLst>
              <a:ext uri="{FF2B5EF4-FFF2-40B4-BE49-F238E27FC236}">
                <a16:creationId xmlns:a16="http://schemas.microsoft.com/office/drawing/2014/main" id="{4E596CF0-3405-4171-57A2-8CC0E1653EB4}"/>
              </a:ext>
            </a:extLst>
          </p:cNvPr>
          <p:cNvSpPr txBox="1"/>
          <p:nvPr/>
        </p:nvSpPr>
        <p:spPr>
          <a:xfrm>
            <a:off x="9138977" y="2505671"/>
            <a:ext cx="2922481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Jones</a:t>
            </a:r>
            <a:br>
              <a:rPr lang="en-CA" sz="6000" dirty="0"/>
            </a:br>
            <a:r>
              <a:rPr lang="en-CA" sz="6000" dirty="0"/>
              <a:t>Matrices</a:t>
            </a:r>
          </a:p>
        </p:txBody>
      </p:sp>
      <p:sp>
        <p:nvSpPr>
          <p:cNvPr id="1132" name="Arc 1131">
            <a:extLst>
              <a:ext uri="{FF2B5EF4-FFF2-40B4-BE49-F238E27FC236}">
                <a16:creationId xmlns:a16="http://schemas.microsoft.com/office/drawing/2014/main" id="{7BC43C1A-5F28-24DF-FC2E-D56CE6029C04}"/>
              </a:ext>
            </a:extLst>
          </p:cNvPr>
          <p:cNvSpPr/>
          <p:nvPr/>
        </p:nvSpPr>
        <p:spPr>
          <a:xfrm rot="20661110">
            <a:off x="7589898" y="1345095"/>
            <a:ext cx="2674943" cy="2674943"/>
          </a:xfrm>
          <a:prstGeom prst="arc">
            <a:avLst/>
          </a:prstGeom>
          <a:ln w="152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33" name="Arc 1132">
            <a:extLst>
              <a:ext uri="{FF2B5EF4-FFF2-40B4-BE49-F238E27FC236}">
                <a16:creationId xmlns:a16="http://schemas.microsoft.com/office/drawing/2014/main" id="{E934366A-67EF-BE56-B6CD-4DF49EF38203}"/>
              </a:ext>
            </a:extLst>
          </p:cNvPr>
          <p:cNvSpPr/>
          <p:nvPr/>
        </p:nvSpPr>
        <p:spPr>
          <a:xfrm rot="748313" flipV="1">
            <a:off x="8813419" y="3107192"/>
            <a:ext cx="2674943" cy="2674943"/>
          </a:xfrm>
          <a:prstGeom prst="arc">
            <a:avLst/>
          </a:prstGeom>
          <a:ln w="1524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8"/>
    </mc:Choice>
    <mc:Fallback xmlns="">
      <p:transition spd="slow" advTm="15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" grpId="0"/>
      <p:bldP spid="1127" grpId="0"/>
      <p:bldP spid="1128" grpId="0"/>
      <p:bldP spid="1129" grpId="0"/>
      <p:bldP spid="1131" grpId="0" animBg="1"/>
      <p:bldP spid="1132" grpId="0" animBg="1"/>
      <p:bldP spid="113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78549" y="783274"/>
              <a:ext cx="825234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25234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y="1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8549" y="783274"/>
                <a:ext cx="825234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A19E3-780A-200F-EF38-D75D4AD6C5BD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75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"/>
    </mc:Choice>
    <mc:Fallback xmlns="">
      <p:transition spd="slow" advTm="2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52858" y="2446794"/>
              <a:ext cx="2213292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13292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858" y="2446794"/>
                <a:ext cx="2213292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8-E535-31A4-BF04-77CE6090DC70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</p:spTree>
    <p:extLst>
      <p:ext uri="{BB962C8B-B14F-4D97-AF65-F5344CB8AC3E}">
        <p14:creationId xmlns:p14="http://schemas.microsoft.com/office/powerpoint/2010/main" val="126968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94">
        <p159:morph option="byObject"/>
      </p:transition>
    </mc:Choice>
    <mc:Fallback xmlns="">
      <p:transition spd="slow" advTm="494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2C5B-87CA-38C7-5CC6-3F2BFFFA6C4E}"/>
              </a:ext>
            </a:extLst>
          </p:cNvPr>
          <p:cNvSpPr txBox="1"/>
          <p:nvPr/>
        </p:nvSpPr>
        <p:spPr>
          <a:xfrm>
            <a:off x="6279245" y="229731"/>
            <a:ext cx="58450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Key idea</a:t>
            </a:r>
            <a:r>
              <a:rPr lang="en-CA" sz="4800" dirty="0"/>
              <a:t>: not changing lengths of Jones vectors on sphere.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/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600" dirty="0"/>
                  <a:t> matrices</a:t>
                </a:r>
              </a:p>
              <a:p>
                <a:pPr algn="ctr"/>
                <a:r>
                  <a:rPr lang="en-CA" sz="4400" dirty="0"/>
                  <a:t>(unitary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400" dirty="0"/>
                  <a:t>)</a:t>
                </a:r>
              </a:p>
              <a:p>
                <a:pPr algn="ctr"/>
                <a:r>
                  <a:rPr lang="en-CA" sz="4600" dirty="0"/>
                  <a:t>represent rotations on the </a:t>
                </a:r>
                <a:r>
                  <a:rPr lang="en-CA" sz="4600" dirty="0" err="1"/>
                  <a:t>Poincaré</a:t>
                </a:r>
                <a:r>
                  <a:rPr lang="en-CA" sz="4600" dirty="0"/>
                  <a:t> Sphere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32960-44F1-4E1D-197C-A90ECB194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80" y="3073137"/>
                <a:ext cx="5845069" cy="3200876"/>
              </a:xfrm>
              <a:prstGeom prst="rect">
                <a:avLst/>
              </a:prstGeom>
              <a:blipFill>
                <a:blip r:embed="rId11"/>
                <a:stretch>
                  <a:fillRect l="-1033" t="-5618" r="-3099" b="-786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354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84">
        <p159:morph option="byObject"/>
      </p:transition>
    </mc:Choice>
    <mc:Fallback xmlns="">
      <p:transition spd="slow" advTm="13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FE227-A8CF-E8B9-973F-63492DDDAE99}"/>
                  </a:ext>
                </a:extLst>
              </p:cNvPr>
              <p:cNvSpPr txBox="1"/>
              <p:nvPr/>
            </p:nvSpPr>
            <p:spPr>
              <a:xfrm>
                <a:off x="6648450" y="151903"/>
                <a:ext cx="4800600" cy="237468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dirty="0"/>
                  <a:t>Write</a:t>
                </a:r>
                <a:r>
                  <a:rPr lang="en-CA" sz="6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6000" b="0" i="0" dirty="0">
                    <a:latin typeface="+mj-lt"/>
                  </a:rPr>
                  <a:t> </a:t>
                </a:r>
                <a:r>
                  <a:rPr lang="en-CA" sz="6000" b="0" i="0" dirty="0"/>
                  <a:t>as</a:t>
                </a:r>
                <a:r>
                  <a:rPr lang="en-CA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FE227-A8CF-E8B9-973F-63492DDD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0" y="151903"/>
                <a:ext cx="4800600" cy="2374689"/>
              </a:xfrm>
              <a:prstGeom prst="rect">
                <a:avLst/>
              </a:prstGeom>
              <a:blipFill>
                <a:blip r:embed="rId3"/>
                <a:stretch>
                  <a:fillRect l="-716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845E5F-4619-451E-295E-A2865B5194CD}"/>
                  </a:ext>
                </a:extLst>
              </p:cNvPr>
              <p:cNvSpPr txBox="1"/>
              <p:nvPr/>
            </p:nvSpPr>
            <p:spPr>
              <a:xfrm>
                <a:off x="342900" y="2788699"/>
                <a:ext cx="9601200" cy="275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845E5F-4619-451E-295E-A2865B519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2788699"/>
                <a:ext cx="9601200" cy="275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7F092A-33BC-66C3-3381-E639135927C5}"/>
                  </a:ext>
                </a:extLst>
              </p:cNvPr>
              <p:cNvSpPr txBox="1"/>
              <p:nvPr/>
            </p:nvSpPr>
            <p:spPr>
              <a:xfrm>
                <a:off x="4895850" y="5545544"/>
                <a:ext cx="5753100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7F092A-33BC-66C3-3381-E6391359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850" y="5545544"/>
                <a:ext cx="5753100" cy="1261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05782E-F087-F757-48DB-4AF771633C6D}"/>
                  </a:ext>
                </a:extLst>
              </p:cNvPr>
              <p:cNvSpPr txBox="1"/>
              <p:nvPr/>
            </p:nvSpPr>
            <p:spPr>
              <a:xfrm>
                <a:off x="285750" y="233160"/>
                <a:ext cx="5429250" cy="233910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CA" sz="6600" dirty="0"/>
                  <a:t>Squared length of a vector</a:t>
                </a:r>
                <a:r>
                  <a:rPr lang="en-CA" sz="6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05782E-F087-F757-48DB-4AF77163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233160"/>
                <a:ext cx="5429250" cy="2339102"/>
              </a:xfrm>
              <a:prstGeom prst="rect">
                <a:avLst/>
              </a:prstGeom>
              <a:blipFill>
                <a:blip r:embed="rId6"/>
                <a:stretch>
                  <a:fillRect l="-6556" t="-7634" r="-9222" b="-1552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D7C24D-305E-15B2-48CB-4805C7A9B3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6520" y="2939040"/>
              <a:ext cx="8852040" cy="380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D7C24D-305E-15B2-48CB-4805C7A9B3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7160" y="2929680"/>
                <a:ext cx="8870760" cy="381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65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27"/>
    </mc:Choice>
    <mc:Fallback xmlns="">
      <p:transition spd="slow" advTm="3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/>
              <p:nvPr/>
            </p:nvSpPr>
            <p:spPr>
              <a:xfrm>
                <a:off x="171450" y="95250"/>
                <a:ext cx="59245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u="sng" dirty="0">
                    <a:solidFill>
                      <a:schemeClr val="tx1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6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95250"/>
                <a:ext cx="5924550" cy="1015663"/>
              </a:xfrm>
              <a:prstGeom prst="rect">
                <a:avLst/>
              </a:prstGeom>
              <a:blipFill>
                <a:blip r:embed="rId3"/>
                <a:stretch>
                  <a:fillRect l="-617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/>
              <p:nvPr/>
            </p:nvSpPr>
            <p:spPr>
              <a:xfrm>
                <a:off x="7124700" y="-36075"/>
                <a:ext cx="360045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-36075"/>
                <a:ext cx="3600450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/>
              <p:nvPr/>
            </p:nvSpPr>
            <p:spPr>
              <a:xfrm>
                <a:off x="171450" y="2032724"/>
                <a:ext cx="1183005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2032724"/>
                <a:ext cx="11830050" cy="1169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D75649-B8D4-BEDB-5AF3-F65DA1A1E9C3}"/>
              </a:ext>
            </a:extLst>
          </p:cNvPr>
          <p:cNvSpPr txBox="1"/>
          <p:nvPr/>
        </p:nvSpPr>
        <p:spPr>
          <a:xfrm>
            <a:off x="171450" y="1230630"/>
            <a:ext cx="11334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5400" dirty="0">
                <a:solidFill>
                  <a:schemeClr val="tx1"/>
                </a:solidFill>
              </a:rPr>
              <a:t>Rotations don’t change vector lengths!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/>
              <p:nvPr/>
            </p:nvSpPr>
            <p:spPr>
              <a:xfrm>
                <a:off x="3594612" y="3142982"/>
                <a:ext cx="71305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12" y="3142982"/>
                <a:ext cx="7130538" cy="1169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A53058-2ED5-4DCE-A96B-F842F83859B3}"/>
              </a:ext>
            </a:extLst>
          </p:cNvPr>
          <p:cNvCxnSpPr>
            <a:cxnSpLocks/>
          </p:cNvCxnSpPr>
          <p:nvPr/>
        </p:nvCxnSpPr>
        <p:spPr>
          <a:xfrm>
            <a:off x="0" y="121158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/>
              <p:nvPr/>
            </p:nvSpPr>
            <p:spPr>
              <a:xfrm>
                <a:off x="323850" y="3266823"/>
                <a:ext cx="2962275" cy="19368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266823"/>
                <a:ext cx="2962275" cy="1936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/>
              <p:nvPr/>
            </p:nvSpPr>
            <p:spPr>
              <a:xfrm>
                <a:off x="3594612" y="4242494"/>
                <a:ext cx="663173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12" y="4242494"/>
                <a:ext cx="6631739" cy="1169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/>
              <p:nvPr/>
            </p:nvSpPr>
            <p:spPr>
              <a:xfrm>
                <a:off x="3805676" y="5412045"/>
                <a:ext cx="3899337" cy="126188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6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6" y="5412045"/>
                <a:ext cx="3899337" cy="12618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A6C7D3E-F96E-EA8E-7864-58FB63523556}"/>
              </a:ext>
            </a:extLst>
          </p:cNvPr>
          <p:cNvGrpSpPr/>
          <p:nvPr/>
        </p:nvGrpSpPr>
        <p:grpSpPr>
          <a:xfrm>
            <a:off x="8140957" y="5225800"/>
            <a:ext cx="3621688" cy="1414791"/>
            <a:chOff x="8140957" y="5225800"/>
            <a:chExt cx="3621688" cy="141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/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95ED4-787F-886A-2029-7C71D1575DCC}"/>
                </a:ext>
              </a:extLst>
            </p:cNvPr>
            <p:cNvSpPr txBox="1"/>
            <p:nvPr/>
          </p:nvSpPr>
          <p:spPr>
            <a:xfrm>
              <a:off x="9687654" y="5576320"/>
              <a:ext cx="207499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4400" dirty="0">
                  <a:solidFill>
                    <a:schemeClr val="tx1"/>
                  </a:solidFill>
                </a:rPr>
                <a:t>identity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EAED594-1E5F-1979-E5D9-3542707504AA}"/>
                </a:ext>
              </a:extLst>
            </p:cNvPr>
            <p:cNvSpPr/>
            <p:nvPr/>
          </p:nvSpPr>
          <p:spPr>
            <a:xfrm rot="5400000">
              <a:off x="8666291" y="4700466"/>
              <a:ext cx="342900" cy="1393568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177F2-DCB4-1094-352C-68D747CF577A}"/>
              </a:ext>
            </a:extLst>
          </p:cNvPr>
          <p:cNvSpPr/>
          <p:nvPr/>
        </p:nvSpPr>
        <p:spPr>
          <a:xfrm>
            <a:off x="4319680" y="2087600"/>
            <a:ext cx="7700869" cy="898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2297D2F-2F61-EEC5-85D8-BADEE062BD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0840" y="1094400"/>
              <a:ext cx="10505880" cy="4761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2297D2F-2F61-EEC5-85D8-BADEE062B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1480" y="1085040"/>
                <a:ext cx="10524600" cy="478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58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73"/>
    </mc:Choice>
    <mc:Fallback xmlns="">
      <p:transition spd="slow" advTm="6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 animBg="1"/>
      <p:bldP spid="14" grpId="0"/>
      <p:bldP spid="15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C37D0-F18C-AD75-10B8-388C18498C87}"/>
                  </a:ext>
                </a:extLst>
              </p:cNvPr>
              <p:cNvSpPr txBox="1"/>
              <p:nvPr/>
            </p:nvSpPr>
            <p:spPr>
              <a:xfrm>
                <a:off x="2303882" y="248129"/>
                <a:ext cx="3792118" cy="3180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C37D0-F18C-AD75-10B8-388C1849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82" y="248129"/>
                <a:ext cx="3792118" cy="3180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9AA07D-F6B2-F55C-B170-54CD8D1D6D45}"/>
                  </a:ext>
                </a:extLst>
              </p:cNvPr>
              <p:cNvSpPr txBox="1"/>
              <p:nvPr/>
            </p:nvSpPr>
            <p:spPr>
              <a:xfrm>
                <a:off x="316655" y="1031427"/>
                <a:ext cx="185387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9AA07D-F6B2-F55C-B170-54CD8D1D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5" y="1031427"/>
                <a:ext cx="1853879" cy="1323439"/>
              </a:xfrm>
              <a:prstGeom prst="rect">
                <a:avLst/>
              </a:prstGeom>
              <a:blipFill>
                <a:blip r:embed="rId4"/>
                <a:stretch>
                  <a:fillRect t="-19355" r="-20724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05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7"/>
    </mc:Choice>
    <mc:Fallback xmlns="">
      <p:transition spd="slow" advTm="3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04D0B2-D939-79CD-9080-E2A2F46B4C77}"/>
              </a:ext>
            </a:extLst>
          </p:cNvPr>
          <p:cNvGrpSpPr/>
          <p:nvPr/>
        </p:nvGrpSpPr>
        <p:grpSpPr>
          <a:xfrm>
            <a:off x="2303882" y="248129"/>
            <a:ext cx="3792118" cy="3180871"/>
            <a:chOff x="2067507" y="248129"/>
            <a:chExt cx="3792118" cy="31808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B19326-E848-77A2-EFB0-B0D8DD267D12}"/>
                </a:ext>
              </a:extLst>
            </p:cNvPr>
            <p:cNvSpPr/>
            <p:nvPr/>
          </p:nvSpPr>
          <p:spPr>
            <a:xfrm>
              <a:off x="2312825" y="466531"/>
              <a:ext cx="842090" cy="2705877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B5B3C-310E-147F-79DF-6EBF9BDAF8E9}"/>
                </a:ext>
              </a:extLst>
            </p:cNvPr>
            <p:cNvSpPr/>
            <p:nvPr/>
          </p:nvSpPr>
          <p:spPr>
            <a:xfrm>
              <a:off x="3514142" y="466530"/>
              <a:ext cx="842090" cy="2705877"/>
            </a:xfrm>
            <a:prstGeom prst="rect">
              <a:avLst/>
            </a:prstGeom>
            <a:solidFill>
              <a:srgbClr val="FFFF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7BA125-C4BB-FA28-0931-860B3EF96B7B}"/>
                </a:ext>
              </a:extLst>
            </p:cNvPr>
            <p:cNvSpPr/>
            <p:nvPr/>
          </p:nvSpPr>
          <p:spPr>
            <a:xfrm>
              <a:off x="4658308" y="485625"/>
              <a:ext cx="842090" cy="2705877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AC37D0-F18C-AD75-10B8-388C18498C87}"/>
                    </a:ext>
                  </a:extLst>
                </p:cNvPr>
                <p:cNvSpPr txBox="1"/>
                <p:nvPr/>
              </p:nvSpPr>
              <p:spPr>
                <a:xfrm>
                  <a:off x="2067507" y="248129"/>
                  <a:ext cx="3792118" cy="3180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AC37D0-F18C-AD75-10B8-388C18498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507" y="248129"/>
                  <a:ext cx="3792118" cy="31808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89C536-325B-505B-3258-4348441DACD9}"/>
              </a:ext>
            </a:extLst>
          </p:cNvPr>
          <p:cNvGrpSpPr/>
          <p:nvPr/>
        </p:nvGrpSpPr>
        <p:grpSpPr>
          <a:xfrm>
            <a:off x="2399130" y="3390808"/>
            <a:ext cx="3792118" cy="3180871"/>
            <a:chOff x="2170534" y="3390808"/>
            <a:chExt cx="3792118" cy="31808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36877-6BF3-9201-4361-C7B693A7E4A3}"/>
                </a:ext>
              </a:extLst>
            </p:cNvPr>
            <p:cNvSpPr/>
            <p:nvPr/>
          </p:nvSpPr>
          <p:spPr>
            <a:xfrm rot="5400000">
              <a:off x="3694480" y="2560393"/>
              <a:ext cx="652276" cy="3111957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53663D-38BA-D111-D267-3BBEB8D3C74E}"/>
                </a:ext>
              </a:extLst>
            </p:cNvPr>
            <p:cNvSpPr/>
            <p:nvPr/>
          </p:nvSpPr>
          <p:spPr>
            <a:xfrm rot="5400000">
              <a:off x="3694481" y="3436559"/>
              <a:ext cx="652276" cy="3111957"/>
            </a:xfrm>
            <a:prstGeom prst="rect">
              <a:avLst/>
            </a:prstGeom>
            <a:solidFill>
              <a:srgbClr val="FFFF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0EE7F1-3141-1B0E-CEFE-D4B5570D6705}"/>
                </a:ext>
              </a:extLst>
            </p:cNvPr>
            <p:cNvSpPr/>
            <p:nvPr/>
          </p:nvSpPr>
          <p:spPr>
            <a:xfrm rot="5400000">
              <a:off x="3672524" y="4271041"/>
              <a:ext cx="652270" cy="3111957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38BF51-0705-4633-22AA-E5FFA2523FD7}"/>
                    </a:ext>
                  </a:extLst>
                </p:cNvPr>
                <p:cNvSpPr txBox="1"/>
                <p:nvPr/>
              </p:nvSpPr>
              <p:spPr>
                <a:xfrm>
                  <a:off x="2170534" y="3390808"/>
                  <a:ext cx="3792118" cy="3180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38BF51-0705-4633-22AA-E5FFA2523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534" y="3390808"/>
                  <a:ext cx="3792118" cy="3180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9AA07D-F6B2-F55C-B170-54CD8D1D6D45}"/>
                  </a:ext>
                </a:extLst>
              </p:cNvPr>
              <p:cNvSpPr txBox="1"/>
              <p:nvPr/>
            </p:nvSpPr>
            <p:spPr>
              <a:xfrm>
                <a:off x="316655" y="1031427"/>
                <a:ext cx="185387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9AA07D-F6B2-F55C-B170-54CD8D1D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5" y="1031427"/>
                <a:ext cx="1853879" cy="1323439"/>
              </a:xfrm>
              <a:prstGeom prst="rect">
                <a:avLst/>
              </a:prstGeom>
              <a:blipFill>
                <a:blip r:embed="rId5"/>
                <a:stretch>
                  <a:fillRect t="-19355" r="-20724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5028E9-2184-2CCF-4B62-F582D88E8523}"/>
                  </a:ext>
                </a:extLst>
              </p:cNvPr>
              <p:cNvSpPr txBox="1"/>
              <p:nvPr/>
            </p:nvSpPr>
            <p:spPr>
              <a:xfrm>
                <a:off x="153570" y="4257854"/>
                <a:ext cx="237658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5028E9-2184-2CCF-4B62-F582D88E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0" y="4257854"/>
                <a:ext cx="2376580" cy="1323439"/>
              </a:xfrm>
              <a:prstGeom prst="rect">
                <a:avLst/>
              </a:prstGeom>
              <a:blipFill>
                <a:blip r:embed="rId6"/>
                <a:stretch>
                  <a:fillRect t="-19266" r="-16154" b="-417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00D42-1060-DE5A-5A0B-9437F43BE65D}"/>
                  </a:ext>
                </a:extLst>
              </p:cNvPr>
              <p:cNvSpPr txBox="1"/>
              <p:nvPr/>
            </p:nvSpPr>
            <p:spPr>
              <a:xfrm>
                <a:off x="8066508" y="95729"/>
                <a:ext cx="3963569" cy="147732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00D42-1060-DE5A-5A0B-9437F43B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08" y="95729"/>
                <a:ext cx="3963569" cy="1477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A17425A-501D-770D-AA64-F76DF1739D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480" y="82440"/>
              <a:ext cx="11865600" cy="5350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A17425A-501D-770D-AA64-F76DF1739D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120" y="73080"/>
                <a:ext cx="11884320" cy="536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29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27">
        <p:fade/>
      </p:transition>
    </mc:Choice>
    <mc:Fallback xmlns="">
      <p:transition spd="med" advTm="136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304D0B2-D939-79CD-9080-E2A2F46B4C77}"/>
              </a:ext>
            </a:extLst>
          </p:cNvPr>
          <p:cNvGrpSpPr/>
          <p:nvPr/>
        </p:nvGrpSpPr>
        <p:grpSpPr>
          <a:xfrm>
            <a:off x="3542132" y="248129"/>
            <a:ext cx="3792118" cy="3180871"/>
            <a:chOff x="2067507" y="248129"/>
            <a:chExt cx="3792118" cy="31808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B19326-E848-77A2-EFB0-B0D8DD267D12}"/>
                </a:ext>
              </a:extLst>
            </p:cNvPr>
            <p:cNvSpPr/>
            <p:nvPr/>
          </p:nvSpPr>
          <p:spPr>
            <a:xfrm>
              <a:off x="2312825" y="466531"/>
              <a:ext cx="842090" cy="2705877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EB5B3C-310E-147F-79DF-6EBF9BDAF8E9}"/>
                </a:ext>
              </a:extLst>
            </p:cNvPr>
            <p:cNvSpPr/>
            <p:nvPr/>
          </p:nvSpPr>
          <p:spPr>
            <a:xfrm>
              <a:off x="3514142" y="466530"/>
              <a:ext cx="842090" cy="2705877"/>
            </a:xfrm>
            <a:prstGeom prst="rect">
              <a:avLst/>
            </a:prstGeom>
            <a:solidFill>
              <a:srgbClr val="FFFF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7BA125-C4BB-FA28-0931-860B3EF96B7B}"/>
                </a:ext>
              </a:extLst>
            </p:cNvPr>
            <p:cNvSpPr/>
            <p:nvPr/>
          </p:nvSpPr>
          <p:spPr>
            <a:xfrm>
              <a:off x="4658308" y="485625"/>
              <a:ext cx="842090" cy="2705877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AC37D0-F18C-AD75-10B8-388C18498C87}"/>
                    </a:ext>
                  </a:extLst>
                </p:cNvPr>
                <p:cNvSpPr txBox="1"/>
                <p:nvPr/>
              </p:nvSpPr>
              <p:spPr>
                <a:xfrm>
                  <a:off x="2067507" y="248129"/>
                  <a:ext cx="3792118" cy="3180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AC37D0-F18C-AD75-10B8-388C18498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507" y="248129"/>
                  <a:ext cx="3792118" cy="31808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89C536-325B-505B-3258-4348441DACD9}"/>
              </a:ext>
            </a:extLst>
          </p:cNvPr>
          <p:cNvGrpSpPr/>
          <p:nvPr/>
        </p:nvGrpSpPr>
        <p:grpSpPr>
          <a:xfrm>
            <a:off x="-95250" y="3390808"/>
            <a:ext cx="3792118" cy="3180871"/>
            <a:chOff x="2170534" y="3390808"/>
            <a:chExt cx="3792118" cy="31808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36877-6BF3-9201-4361-C7B693A7E4A3}"/>
                </a:ext>
              </a:extLst>
            </p:cNvPr>
            <p:cNvSpPr/>
            <p:nvPr/>
          </p:nvSpPr>
          <p:spPr>
            <a:xfrm rot="5400000">
              <a:off x="3694480" y="2560393"/>
              <a:ext cx="652276" cy="3111957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53663D-38BA-D111-D267-3BBEB8D3C74E}"/>
                </a:ext>
              </a:extLst>
            </p:cNvPr>
            <p:cNvSpPr/>
            <p:nvPr/>
          </p:nvSpPr>
          <p:spPr>
            <a:xfrm rot="5400000">
              <a:off x="3694481" y="3436559"/>
              <a:ext cx="652276" cy="3111957"/>
            </a:xfrm>
            <a:prstGeom prst="rect">
              <a:avLst/>
            </a:prstGeom>
            <a:solidFill>
              <a:srgbClr val="FFFF0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0EE7F1-3141-1B0E-CEFE-D4B5570D6705}"/>
                </a:ext>
              </a:extLst>
            </p:cNvPr>
            <p:cNvSpPr/>
            <p:nvPr/>
          </p:nvSpPr>
          <p:spPr>
            <a:xfrm rot="5400000">
              <a:off x="3672524" y="4271041"/>
              <a:ext cx="652270" cy="3111957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38BF51-0705-4633-22AA-E5FFA2523FD7}"/>
                    </a:ext>
                  </a:extLst>
                </p:cNvPr>
                <p:cNvSpPr txBox="1"/>
                <p:nvPr/>
              </p:nvSpPr>
              <p:spPr>
                <a:xfrm>
                  <a:off x="2170534" y="3390808"/>
                  <a:ext cx="3792118" cy="3180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538BF51-0705-4633-22AA-E5FFA2523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0534" y="3390808"/>
                  <a:ext cx="3792118" cy="3180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3F0877-A838-23E0-AD27-FA77C761AB1C}"/>
                  </a:ext>
                </a:extLst>
              </p:cNvPr>
              <p:cNvSpPr txBox="1"/>
              <p:nvPr/>
            </p:nvSpPr>
            <p:spPr>
              <a:xfrm>
                <a:off x="8066508" y="95729"/>
                <a:ext cx="3963569" cy="147732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3F0877-A838-23E0-AD27-FA77C761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08" y="95729"/>
                <a:ext cx="3963569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298198C-B052-2EB7-AEA9-9D92B5D7C3C5}"/>
              </a:ext>
            </a:extLst>
          </p:cNvPr>
          <p:cNvGrpSpPr/>
          <p:nvPr/>
        </p:nvGrpSpPr>
        <p:grpSpPr>
          <a:xfrm>
            <a:off x="3561000" y="3386242"/>
            <a:ext cx="3792118" cy="3180871"/>
            <a:chOff x="3732450" y="3386242"/>
            <a:chExt cx="3792118" cy="3180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367CCB-530F-B328-399F-2AD24BBC499A}"/>
                    </a:ext>
                  </a:extLst>
                </p:cNvPr>
                <p:cNvSpPr txBox="1"/>
                <p:nvPr/>
              </p:nvSpPr>
              <p:spPr>
                <a:xfrm>
                  <a:off x="3732450" y="3386242"/>
                  <a:ext cx="3792118" cy="31808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367CCB-530F-B328-399F-2AD24BBC4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450" y="3386242"/>
                  <a:ext cx="3792118" cy="31808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4AF5E87-7DA8-9037-9BCB-F3F2ED8EA49E}"/>
                </a:ext>
              </a:extLst>
            </p:cNvPr>
            <p:cNvGrpSpPr/>
            <p:nvPr/>
          </p:nvGrpSpPr>
          <p:grpSpPr>
            <a:xfrm>
              <a:off x="4058821" y="3587791"/>
              <a:ext cx="3049552" cy="2704250"/>
              <a:chOff x="4058821" y="3587791"/>
              <a:chExt cx="3049552" cy="270425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003991D-1990-1075-0E74-4164E5C66192}"/>
                  </a:ext>
                </a:extLst>
              </p:cNvPr>
              <p:cNvGrpSpPr/>
              <p:nvPr/>
            </p:nvGrpSpPr>
            <p:grpSpPr>
              <a:xfrm>
                <a:off x="5010540" y="3587791"/>
                <a:ext cx="1180710" cy="2704250"/>
                <a:chOff x="4915290" y="468157"/>
                <a:chExt cx="1180710" cy="2704250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F5E7062-4B18-6340-A287-7B0572D86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290" y="468157"/>
                  <a:ext cx="0" cy="27042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F792E9-53DC-F18D-FD68-F1F4C03E5D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68157"/>
                  <a:ext cx="0" cy="27042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35B0F99-3C86-2F10-E669-842344C24895}"/>
                  </a:ext>
                </a:extLst>
              </p:cNvPr>
              <p:cNvGrpSpPr/>
              <p:nvPr/>
            </p:nvGrpSpPr>
            <p:grpSpPr>
              <a:xfrm rot="16200000">
                <a:off x="5150810" y="3409969"/>
                <a:ext cx="865573" cy="3049552"/>
                <a:chOff x="4915290" y="468157"/>
                <a:chExt cx="1180710" cy="2704250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5D7B10A-08B0-F712-BB4B-56BBEFC8D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290" y="468157"/>
                  <a:ext cx="0" cy="27042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AAF1C90-EAF0-01DB-C6C5-21498BBDA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68157"/>
                  <a:ext cx="0" cy="270425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245CE3-7722-0FA1-849E-514937ED2C1A}"/>
              </a:ext>
            </a:extLst>
          </p:cNvPr>
          <p:cNvSpPr txBox="1"/>
          <p:nvPr/>
        </p:nvSpPr>
        <p:spPr>
          <a:xfrm>
            <a:off x="7295760" y="1618546"/>
            <a:ext cx="4807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dirty="0"/>
              <a:t>Each column has </a:t>
            </a:r>
            <a:r>
              <a:rPr lang="en-CA" sz="4000" u="sng" dirty="0"/>
              <a:t>magnitude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4000" dirty="0"/>
              <a:t>Each pair of columns is </a:t>
            </a:r>
            <a:r>
              <a:rPr lang="en-CA" sz="4000" u="sng" dirty="0"/>
              <a:t>orthogonal</a:t>
            </a:r>
            <a:r>
              <a:rPr lang="en-CA" sz="4000" dirty="0"/>
              <a:t> to one another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B13299-E9E9-94F3-C27F-10DCFFD03070}"/>
                  </a:ext>
                </a:extLst>
              </p:cNvPr>
              <p:cNvSpPr txBox="1"/>
              <p:nvPr/>
            </p:nvSpPr>
            <p:spPr>
              <a:xfrm>
                <a:off x="7117990" y="4594516"/>
                <a:ext cx="51629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1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CA" sz="4000" b="1" u="sng" dirty="0"/>
                  <a:t>Orthogonal</a:t>
                </a:r>
                <a:r>
                  <a:rPr lang="en-CA" sz="4000" b="1" dirty="0"/>
                  <a:t> matrices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B13299-E9E9-94F3-C27F-10DCFFD0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990" y="4594516"/>
                <a:ext cx="5162940" cy="707886"/>
              </a:xfrm>
              <a:prstGeom prst="rect">
                <a:avLst/>
              </a:prstGeom>
              <a:blipFill>
                <a:blip r:embed="rId7"/>
                <a:stretch>
                  <a:fillRect t="-15517" r="-2125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41B71-D39F-8BE6-7A88-B3D4C383C708}"/>
                  </a:ext>
                </a:extLst>
              </p:cNvPr>
              <p:cNvSpPr txBox="1"/>
              <p:nvPr/>
            </p:nvSpPr>
            <p:spPr>
              <a:xfrm>
                <a:off x="7276736" y="5321452"/>
                <a:ext cx="4820014" cy="144655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CA" sz="4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4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sz="4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4400" dirty="0"/>
                  <a:t> = 3x3 orthogonal matrices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841B71-D39F-8BE6-7A88-B3D4C383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36" y="5321452"/>
                <a:ext cx="4820014" cy="1446550"/>
              </a:xfrm>
              <a:prstGeom prst="rect">
                <a:avLst/>
              </a:prstGeom>
              <a:blipFill>
                <a:blip r:embed="rId8"/>
                <a:stretch>
                  <a:fillRect l="-4255" t="-6911" r="-4130" b="-1666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C745159-8C40-64B9-873F-95E5B89A72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0840" y="3683520"/>
              <a:ext cx="5600880" cy="2459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C745159-8C40-64B9-873F-95E5B89A7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1480" y="3674160"/>
                <a:ext cx="5619600" cy="247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179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196">
        <p159:morph option="byObject"/>
      </p:transition>
    </mc:Choice>
    <mc:Fallback xmlns="">
      <p:transition spd="slow" advTm="751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36" grpId="0"/>
      <p:bldP spid="3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4705A5-FC2B-BFE2-FC88-9C2A966DF8BF}"/>
                  </a:ext>
                </a:extLst>
              </p:cNvPr>
              <p:cNvSpPr txBox="1"/>
              <p:nvPr/>
            </p:nvSpPr>
            <p:spPr>
              <a:xfrm>
                <a:off x="114300" y="1295400"/>
                <a:ext cx="119253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000" dirty="0">
                    <a:solidFill>
                      <a:schemeClr val="tx1"/>
                    </a:solidFill>
                  </a:rPr>
                  <a:t> matrices don’t change 3D vector length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4705A5-FC2B-BFE2-FC88-9C2A966DF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295400"/>
                <a:ext cx="11925300" cy="861774"/>
              </a:xfrm>
              <a:prstGeom prst="rect">
                <a:avLst/>
              </a:prstGeom>
              <a:blipFill>
                <a:blip r:embed="rId3"/>
                <a:stretch>
                  <a:fillRect t="-17021" r="-1227" b="-390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D8AAAF-79B6-C270-7C26-6EE8B18CE0CD}"/>
              </a:ext>
            </a:extLst>
          </p:cNvPr>
          <p:cNvSpPr txBox="1"/>
          <p:nvPr/>
        </p:nvSpPr>
        <p:spPr>
          <a:xfrm>
            <a:off x="152400" y="2218730"/>
            <a:ext cx="10553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 </a:t>
            </a:r>
            <a:r>
              <a:rPr lang="en-CA" sz="4000" u="sng" dirty="0">
                <a:solidFill>
                  <a:schemeClr val="tx1"/>
                </a:solidFill>
              </a:rPr>
              <a:t>Rotations</a:t>
            </a:r>
            <a:r>
              <a:rPr lang="en-CA" sz="4000" dirty="0">
                <a:solidFill>
                  <a:schemeClr val="tx1"/>
                </a:solidFill>
              </a:rPr>
              <a:t> don’t change the length of a vector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 </a:t>
            </a:r>
            <a:r>
              <a:rPr lang="en-CA" sz="4000" u="sng" dirty="0">
                <a:solidFill>
                  <a:srgbClr val="FF0000"/>
                </a:solidFill>
              </a:rPr>
              <a:t>Reflections</a:t>
            </a:r>
            <a:r>
              <a:rPr lang="en-CA" sz="4000" dirty="0"/>
              <a:t> don’t change the length of a vector</a:t>
            </a:r>
            <a:endParaRPr lang="en-CA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D7037E-B6E6-6483-9987-4E45BC2F9F49}"/>
                  </a:ext>
                </a:extLst>
              </p:cNvPr>
              <p:cNvSpPr txBox="1"/>
              <p:nvPr/>
            </p:nvSpPr>
            <p:spPr>
              <a:xfrm>
                <a:off x="114300" y="4836973"/>
                <a:ext cx="119253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contains both </a:t>
                </a:r>
                <a:r>
                  <a:rPr lang="en-CA" sz="4800" u="sng" dirty="0">
                    <a:solidFill>
                      <a:schemeClr val="tx1"/>
                    </a:solidFill>
                  </a:rPr>
                  <a:t>Rotations</a:t>
                </a:r>
                <a:r>
                  <a:rPr lang="en-CA" sz="4800" dirty="0">
                    <a:solidFill>
                      <a:schemeClr val="tx1"/>
                    </a:solidFill>
                  </a:rPr>
                  <a:t> AND </a:t>
                </a:r>
                <a:r>
                  <a:rPr lang="en-CA" sz="4800" u="sng" dirty="0">
                    <a:solidFill>
                      <a:srgbClr val="FF0000"/>
                    </a:solidFill>
                  </a:rPr>
                  <a:t>Reflections</a:t>
                </a:r>
                <a:r>
                  <a:rPr lang="en-CA" sz="4800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D7037E-B6E6-6483-9987-4E45BC2F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4836973"/>
                <a:ext cx="11925300" cy="830997"/>
              </a:xfrm>
              <a:prstGeom prst="rect">
                <a:avLst/>
              </a:prstGeom>
              <a:blipFill>
                <a:blip r:embed="rId4"/>
                <a:stretch>
                  <a:fillRect t="-16058" r="-1227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904EFD-E610-6852-090E-3090ED05B2A2}"/>
              </a:ext>
            </a:extLst>
          </p:cNvPr>
          <p:cNvSpPr txBox="1"/>
          <p:nvPr/>
        </p:nvSpPr>
        <p:spPr>
          <a:xfrm>
            <a:off x="171450" y="95250"/>
            <a:ext cx="5924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6000" u="sng" dirty="0">
                <a:solidFill>
                  <a:schemeClr val="tx1"/>
                </a:solidFill>
              </a:rPr>
              <a:t>3D Rotations: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29CE9C0-2B83-9000-1357-1CE24C3E3C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80" y="2022480"/>
              <a:ext cx="11492280" cy="382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29CE9C0-2B83-9000-1357-1CE24C3E3C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720" y="2013120"/>
                <a:ext cx="11511000" cy="384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59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8"/>
    </mc:Choice>
    <mc:Fallback xmlns="">
      <p:transition spd="slow" advTm="2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615C744-2471-1833-6BC4-A3B8DE59DEDB}"/>
              </a:ext>
            </a:extLst>
          </p:cNvPr>
          <p:cNvGrpSpPr/>
          <p:nvPr/>
        </p:nvGrpSpPr>
        <p:grpSpPr>
          <a:xfrm>
            <a:off x="8065158" y="1774615"/>
            <a:ext cx="2386092" cy="2313610"/>
            <a:chOff x="9248775" y="3716594"/>
            <a:chExt cx="5765083" cy="55899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C9E237-946A-86EC-165B-8FCB6B8C9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53" t="46850" r="59843" b="2529"/>
            <a:stretch/>
          </p:blipFill>
          <p:spPr>
            <a:xfrm>
              <a:off x="9248775" y="3716594"/>
              <a:ext cx="5765083" cy="558995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FA6915-2A9B-AFBA-597A-45ABD04A4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826" y="6511573"/>
              <a:ext cx="0" cy="2794979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0AE4569-8B35-F144-434C-B7419C41827E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8966326"/>
              <a:ext cx="2882542" cy="0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95E98-E848-F722-B82F-C782DBA77B17}"/>
                </a:ext>
              </a:extLst>
            </p:cNvPr>
            <p:cNvSpPr/>
            <p:nvPr/>
          </p:nvSpPr>
          <p:spPr>
            <a:xfrm>
              <a:off x="9648826" y="7114480"/>
              <a:ext cx="1898854" cy="1851845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3653B4-0105-E5B1-2698-5039BECC48E6}"/>
              </a:ext>
            </a:extLst>
          </p:cNvPr>
          <p:cNvGrpSpPr/>
          <p:nvPr/>
        </p:nvGrpSpPr>
        <p:grpSpPr>
          <a:xfrm>
            <a:off x="9771939" y="2379552"/>
            <a:ext cx="2386092" cy="2313610"/>
            <a:chOff x="9579120" y="4231202"/>
            <a:chExt cx="2386092" cy="23136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EEAB147-68F5-9207-8869-084CA0ECC06B}"/>
                </a:ext>
              </a:extLst>
            </p:cNvPr>
            <p:cNvGrpSpPr/>
            <p:nvPr/>
          </p:nvGrpSpPr>
          <p:grpSpPr>
            <a:xfrm>
              <a:off x="9579120" y="4231202"/>
              <a:ext cx="2386092" cy="2313610"/>
              <a:chOff x="9248775" y="3716594"/>
              <a:chExt cx="5765083" cy="558995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90718AD-607C-6973-A4DD-DBE8C4B1CD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653" t="46850" r="59843" b="2529"/>
              <a:stretch/>
            </p:blipFill>
            <p:spPr>
              <a:xfrm>
                <a:off x="9248775" y="3716594"/>
                <a:ext cx="5765083" cy="5589957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6C83AB3-25F9-6ADD-0B0F-DDBEC28F5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8826" y="5207395"/>
                <a:ext cx="965068" cy="4099156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1E786D9-838F-E6FE-CC15-14406FD8DF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8775" y="8966325"/>
                <a:ext cx="3645649" cy="0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014D02D9-96C7-24A5-C837-2188ED3B35FF}"/>
                </a:ext>
              </a:extLst>
            </p:cNvPr>
            <p:cNvSpPr/>
            <p:nvPr/>
          </p:nvSpPr>
          <p:spPr>
            <a:xfrm>
              <a:off x="9766441" y="5172044"/>
              <a:ext cx="1321565" cy="1212903"/>
            </a:xfrm>
            <a:prstGeom prst="parallelogram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/>
              <p:nvPr/>
            </p:nvSpPr>
            <p:spPr>
              <a:xfrm>
                <a:off x="133350" y="33516"/>
                <a:ext cx="7505700" cy="5016758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540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3516"/>
                <a:ext cx="7505700" cy="5016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/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solidFill>
                <a:srgbClr val="FFF6DD"/>
              </a:solidFill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/>
              <p:nvPr/>
            </p:nvSpPr>
            <p:spPr>
              <a:xfrm>
                <a:off x="285750" y="5050274"/>
                <a:ext cx="7105650" cy="172354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4800" dirty="0">
                    <a:solidFill>
                      <a:schemeClr val="tx1"/>
                    </a:solidFill>
                  </a:rPr>
                  <a:t>Rotations 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CA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4800" dirty="0">
                    <a:solidFill>
                      <a:schemeClr val="tx1"/>
                    </a:solidFill>
                  </a:rPr>
                  <a:t>Reflections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CA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050274"/>
                <a:ext cx="7105650" cy="1723549"/>
              </a:xfrm>
              <a:prstGeom prst="rect">
                <a:avLst/>
              </a:prstGeom>
              <a:blipFill>
                <a:blip r:embed="rId6"/>
                <a:stretch>
                  <a:fillRect l="-3945" t="-7067" b="-18728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752EC1C-2656-38EE-91B3-DEA056366885}"/>
              </a:ext>
            </a:extLst>
          </p:cNvPr>
          <p:cNvGrpSpPr/>
          <p:nvPr/>
        </p:nvGrpSpPr>
        <p:grpSpPr>
          <a:xfrm>
            <a:off x="8296065" y="1791315"/>
            <a:ext cx="3190489" cy="4028697"/>
            <a:chOff x="8296065" y="1791315"/>
            <a:chExt cx="3190489" cy="4028697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C37FD175-30F5-F4B5-B607-3EB057C68D69}"/>
                </a:ext>
              </a:extLst>
            </p:cNvPr>
            <p:cNvSpPr/>
            <p:nvPr/>
          </p:nvSpPr>
          <p:spPr>
            <a:xfrm rot="9000000">
              <a:off x="8534978" y="1791315"/>
              <a:ext cx="2567146" cy="2567146"/>
            </a:xfrm>
            <a:prstGeom prst="arc">
              <a:avLst/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7DC13A-6A3F-C7B2-1259-D65D7AB8499D}"/>
                    </a:ext>
                  </a:extLst>
                </p:cNvPr>
                <p:cNvSpPr txBox="1"/>
                <p:nvPr/>
              </p:nvSpPr>
              <p:spPr>
                <a:xfrm>
                  <a:off x="8296065" y="4742794"/>
                  <a:ext cx="3190489" cy="1077218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3200" dirty="0"/>
                    <a:t>“Volume” change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7DC13A-6A3F-C7B2-1259-D65D7AB84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6065" y="4742794"/>
                  <a:ext cx="3190489" cy="1077218"/>
                </a:xfrm>
                <a:prstGeom prst="rect">
                  <a:avLst/>
                </a:prstGeom>
                <a:blipFill>
                  <a:blip r:embed="rId7"/>
                  <a:stretch>
                    <a:fillRect l="-4348" t="-5464" r="-3403"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826F48-4527-E399-28EB-FA1381F85744}"/>
              </a:ext>
            </a:extLst>
          </p:cNvPr>
          <p:cNvGrpSpPr/>
          <p:nvPr/>
        </p:nvGrpSpPr>
        <p:grpSpPr>
          <a:xfrm>
            <a:off x="911175" y="-628650"/>
            <a:ext cx="6600405" cy="1584591"/>
            <a:chOff x="911175" y="-628650"/>
            <a:chExt cx="6600405" cy="158459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48D034-B6DC-855E-0EBA-704020B450E0}"/>
                </a:ext>
              </a:extLst>
            </p:cNvPr>
            <p:cNvSpPr/>
            <p:nvPr/>
          </p:nvSpPr>
          <p:spPr>
            <a:xfrm>
              <a:off x="911175" y="-628650"/>
              <a:ext cx="1565325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1EE165-EA61-991B-1E9A-F2FDF89ABD4C}"/>
                </a:ext>
              </a:extLst>
            </p:cNvPr>
            <p:cNvSpPr/>
            <p:nvPr/>
          </p:nvSpPr>
          <p:spPr>
            <a:xfrm>
              <a:off x="4076700" y="-628650"/>
              <a:ext cx="476250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6264C3-B274-BE7D-C727-EE1253055DC6}"/>
                </a:ext>
              </a:extLst>
            </p:cNvPr>
            <p:cNvSpPr/>
            <p:nvPr/>
          </p:nvSpPr>
          <p:spPr>
            <a:xfrm>
              <a:off x="5130540" y="-587109"/>
              <a:ext cx="1565325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C13CE5-2115-915B-DAB6-A19B2DEC3F4E}"/>
                </a:ext>
              </a:extLst>
            </p:cNvPr>
            <p:cNvSpPr/>
            <p:nvPr/>
          </p:nvSpPr>
          <p:spPr>
            <a:xfrm>
              <a:off x="7035330" y="-587109"/>
              <a:ext cx="476250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5CE0D5-9A7A-7D50-A033-7296D2CECC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3640" y="831960"/>
              <a:ext cx="11186640" cy="5868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5CE0D5-9A7A-7D50-A033-7296D2CEC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280" y="822600"/>
                <a:ext cx="11205360" cy="588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1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76"/>
    </mc:Choice>
    <mc:Fallback xmlns="">
      <p:transition spd="slow" advTm="7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4D83E191-4F65-0D04-78C5-FA9A621637AB}"/>
              </a:ext>
            </a:extLst>
          </p:cNvPr>
          <p:cNvGrpSpPr/>
          <p:nvPr/>
        </p:nvGrpSpPr>
        <p:grpSpPr>
          <a:xfrm>
            <a:off x="200314" y="0"/>
            <a:ext cx="7789388" cy="3373167"/>
            <a:chOff x="200314" y="0"/>
            <a:chExt cx="7789388" cy="337316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8814642-BABD-3829-BB6D-2E30A9B67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14" y="43542"/>
              <a:ext cx="4439500" cy="332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1EB04C-A233-A07C-60F0-A99CD906368D}"/>
                </a:ext>
              </a:extLst>
            </p:cNvPr>
            <p:cNvSpPr txBox="1"/>
            <p:nvPr/>
          </p:nvSpPr>
          <p:spPr>
            <a:xfrm>
              <a:off x="4801970" y="0"/>
              <a:ext cx="31877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Polarizers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534410-11D0-91A8-11D2-9430B2C9D3D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9971EB9C-8164-A143-9E4C-825EEADA23A9}"/>
                  </a:ext>
                </a:extLst>
              </p:cNvPr>
              <p:cNvSpPr txBox="1"/>
              <p:nvPr/>
            </p:nvSpPr>
            <p:spPr>
              <a:xfrm>
                <a:off x="4851630" y="1046345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8" name="TextBox 1127">
                <a:extLst>
                  <a:ext uri="{FF2B5EF4-FFF2-40B4-BE49-F238E27FC236}">
                    <a16:creationId xmlns:a16="http://schemas.microsoft.com/office/drawing/2014/main" id="{9971EB9C-8164-A143-9E4C-825EEADA2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30" y="1046345"/>
                <a:ext cx="2002984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03BF097B-40F1-6040-4AF9-0BD198108D85}"/>
                  </a:ext>
                </a:extLst>
              </p:cNvPr>
              <p:cNvSpPr txBox="1"/>
              <p:nvPr/>
            </p:nvSpPr>
            <p:spPr>
              <a:xfrm>
                <a:off x="7066221" y="1716509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9" name="TextBox 1128">
                <a:extLst>
                  <a:ext uri="{FF2B5EF4-FFF2-40B4-BE49-F238E27FC236}">
                    <a16:creationId xmlns:a16="http://schemas.microsoft.com/office/drawing/2014/main" id="{03BF097B-40F1-6040-4AF9-0BD19810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21" y="1716509"/>
                <a:ext cx="2002984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A304D4D-7EA5-EFB5-6D28-6186028BA5CC}"/>
              </a:ext>
            </a:extLst>
          </p:cNvPr>
          <p:cNvGrpSpPr/>
          <p:nvPr/>
        </p:nvGrpSpPr>
        <p:grpSpPr>
          <a:xfrm>
            <a:off x="965023" y="3500463"/>
            <a:ext cx="10501262" cy="3310684"/>
            <a:chOff x="965023" y="3500463"/>
            <a:chExt cx="10501262" cy="33106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96A10D-880F-D2AF-9898-8682CE15E6BB}"/>
                </a:ext>
              </a:extLst>
            </p:cNvPr>
            <p:cNvGrpSpPr/>
            <p:nvPr/>
          </p:nvGrpSpPr>
          <p:grpSpPr>
            <a:xfrm>
              <a:off x="965023" y="3500463"/>
              <a:ext cx="4740513" cy="3310684"/>
              <a:chOff x="200314" y="3753525"/>
              <a:chExt cx="4227965" cy="295273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B85E185-2E72-41AB-9D17-B8FCF91D3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3334" b="51509"/>
              <a:stretch/>
            </p:blipFill>
            <p:spPr>
              <a:xfrm>
                <a:off x="200314" y="4632119"/>
                <a:ext cx="3680888" cy="20741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A10FCC7-30F1-AD63-BFD9-FFF36650E2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6399" b="80954"/>
              <a:stretch/>
            </p:blipFill>
            <p:spPr>
              <a:xfrm>
                <a:off x="200314" y="3753525"/>
                <a:ext cx="4227965" cy="814644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828EBD-54A6-32C8-6018-276185F3C796}"/>
                </a:ext>
              </a:extLst>
            </p:cNvPr>
            <p:cNvGrpSpPr/>
            <p:nvPr/>
          </p:nvGrpSpPr>
          <p:grpSpPr>
            <a:xfrm>
              <a:off x="6672125" y="3564275"/>
              <a:ext cx="4794160" cy="3246872"/>
              <a:chOff x="6614348" y="3817475"/>
              <a:chExt cx="4275812" cy="28958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5EC07C-B1B5-F1A5-4CF3-7AFDB9708F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8491" r="53334" b="1358"/>
              <a:stretch/>
            </p:blipFill>
            <p:spPr>
              <a:xfrm>
                <a:off x="6614348" y="4568169"/>
                <a:ext cx="3680888" cy="214512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09D0A48-51F2-728B-AA86-7769C83C52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6399" t="51306" b="29649"/>
              <a:stretch/>
            </p:blipFill>
            <p:spPr>
              <a:xfrm>
                <a:off x="6662195" y="3817475"/>
                <a:ext cx="4227965" cy="814644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835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57">
        <p:fade/>
      </p:transition>
    </mc:Choice>
    <mc:Fallback xmlns="">
      <p:transition spd="med" advTm="47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86A099-DD81-02E6-9AA1-72B84ED95A34}"/>
              </a:ext>
            </a:extLst>
          </p:cNvPr>
          <p:cNvSpPr/>
          <p:nvPr/>
        </p:nvSpPr>
        <p:spPr>
          <a:xfrm>
            <a:off x="6124575" y="927854"/>
            <a:ext cx="5772150" cy="360045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2F60-8927-CB6B-0A4E-D89DA74FDE85}"/>
              </a:ext>
            </a:extLst>
          </p:cNvPr>
          <p:cNvSpPr/>
          <p:nvPr/>
        </p:nvSpPr>
        <p:spPr>
          <a:xfrm>
            <a:off x="323850" y="927854"/>
            <a:ext cx="5772150" cy="36004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/>
              <p:nvPr/>
            </p:nvSpPr>
            <p:spPr>
              <a:xfrm>
                <a:off x="57150" y="-40898"/>
                <a:ext cx="12134850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 matrices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) don’t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5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5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5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40898"/>
                <a:ext cx="12134850" cy="892552"/>
              </a:xfrm>
              <a:prstGeom prst="rect">
                <a:avLst/>
              </a:prstGeom>
              <a:blipFill>
                <a:blip r:embed="rId3"/>
                <a:stretch>
                  <a:fillRect t="-16327" b="-387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A3A94D-C0A2-BEBA-8CB9-87459E35B4F6}"/>
              </a:ext>
            </a:extLst>
          </p:cNvPr>
          <p:cNvGrpSpPr/>
          <p:nvPr/>
        </p:nvGrpSpPr>
        <p:grpSpPr>
          <a:xfrm>
            <a:off x="323850" y="908804"/>
            <a:ext cx="11544300" cy="3619500"/>
            <a:chOff x="247650" y="1181100"/>
            <a:chExt cx="11544300" cy="3619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D50762-4778-79F5-49BC-36D284ED2406}"/>
                </a:ext>
              </a:extLst>
            </p:cNvPr>
            <p:cNvSpPr/>
            <p:nvPr/>
          </p:nvSpPr>
          <p:spPr>
            <a:xfrm>
              <a:off x="247650" y="1181100"/>
              <a:ext cx="11544300" cy="36195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3303E7-7684-2005-FFC3-18D34DCEDEBC}"/>
                </a:ext>
              </a:extLst>
            </p:cNvPr>
            <p:cNvCxnSpPr>
              <a:cxnSpLocks/>
              <a:stCxn id="6" idx="0"/>
              <a:endCxn id="6" idx="2"/>
            </p:cNvCxnSpPr>
            <p:nvPr/>
          </p:nvCxnSpPr>
          <p:spPr>
            <a:xfrm>
              <a:off x="6019800" y="1181100"/>
              <a:ext cx="0" cy="3619500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/>
              <p:nvPr/>
            </p:nvSpPr>
            <p:spPr>
              <a:xfrm>
                <a:off x="6235097" y="1042154"/>
                <a:ext cx="55343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Reflections,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fun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097" y="1042154"/>
                <a:ext cx="5534336" cy="707886"/>
              </a:xfrm>
              <a:prstGeom prst="rect">
                <a:avLst/>
              </a:prstGeom>
              <a:blipFill>
                <a:blip r:embed="rId4"/>
                <a:stretch>
                  <a:fillRect l="-3965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/>
              <p:nvPr/>
            </p:nvSpPr>
            <p:spPr>
              <a:xfrm>
                <a:off x="518109" y="1042153"/>
                <a:ext cx="53692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Rotations,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fun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9" y="1042153"/>
                <a:ext cx="5369227" cy="707886"/>
              </a:xfrm>
              <a:prstGeom prst="rect">
                <a:avLst/>
              </a:prstGeom>
              <a:blipFill>
                <a:blip r:embed="rId5"/>
                <a:stretch>
                  <a:fillRect l="-408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/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CA" sz="5000" b="1" dirty="0">
                    <a:solidFill>
                      <a:srgbClr val="FF0000"/>
                    </a:solidFill>
                  </a:rPr>
                  <a:t>Special Orthogonal 3x3 Matrices </a:t>
                </a:r>
                <a14:m>
                  <m:oMath xmlns:m="http://schemas.openxmlformats.org/officeDocument/2006/math"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5000" b="1" dirty="0">
                  <a:solidFill>
                    <a:srgbClr val="FF0000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CA" sz="5000" dirty="0"/>
                  <a:t>(“special” </a:t>
                </a: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blipFill>
                <a:blip r:embed="rId6"/>
                <a:stretch>
                  <a:fillRect t="-7850" b="-18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8A1C2D3C-F0D5-78C5-85DB-B57F7942E906}"/>
              </a:ext>
            </a:extLst>
          </p:cNvPr>
          <p:cNvSpPr/>
          <p:nvPr/>
        </p:nvSpPr>
        <p:spPr>
          <a:xfrm rot="16200000">
            <a:off x="2974041" y="2036111"/>
            <a:ext cx="471772" cy="577215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3A4F3D-24D9-B38C-EEB7-903A55CE0A54}"/>
                  </a:ext>
                </a:extLst>
              </p:cNvPr>
              <p:cNvSpPr txBox="1"/>
              <p:nvPr/>
            </p:nvSpPr>
            <p:spPr>
              <a:xfrm>
                <a:off x="3932355" y="3269285"/>
                <a:ext cx="1326029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3A4F3D-24D9-B38C-EEB7-903A55C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55" y="3269285"/>
                <a:ext cx="1326029" cy="1082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/>
              <p:nvPr/>
            </p:nvSpPr>
            <p:spPr>
              <a:xfrm>
                <a:off x="6304664" y="1807190"/>
                <a:ext cx="1506118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4" y="1807190"/>
                <a:ext cx="1506118" cy="10824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/>
              <p:nvPr/>
            </p:nvSpPr>
            <p:spPr>
              <a:xfrm>
                <a:off x="8544207" y="1953190"/>
                <a:ext cx="1914525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07" y="1953190"/>
                <a:ext cx="1914525" cy="10824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/>
              <p:nvPr/>
            </p:nvSpPr>
            <p:spPr>
              <a:xfrm>
                <a:off x="6782967" y="3237696"/>
                <a:ext cx="1761240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967" y="3237696"/>
                <a:ext cx="1761240" cy="10824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/>
              <p:nvPr/>
            </p:nvSpPr>
            <p:spPr>
              <a:xfrm>
                <a:off x="712603" y="1808908"/>
                <a:ext cx="1534693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03" y="1808908"/>
                <a:ext cx="1534693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/>
              <p:nvPr/>
            </p:nvSpPr>
            <p:spPr>
              <a:xfrm>
                <a:off x="9795717" y="3148407"/>
                <a:ext cx="1326029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717" y="3148407"/>
                <a:ext cx="1326029" cy="10824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C7016-B26F-0DBE-DCB2-CD057AD8E378}"/>
                  </a:ext>
                </a:extLst>
              </p:cNvPr>
              <p:cNvSpPr txBox="1"/>
              <p:nvPr/>
            </p:nvSpPr>
            <p:spPr>
              <a:xfrm>
                <a:off x="1277944" y="3195317"/>
                <a:ext cx="1843599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AC7016-B26F-0DBE-DCB2-CD057AD8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944" y="3195317"/>
                <a:ext cx="1843599" cy="10824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ABE82C-5878-2A05-9C3C-F957B73EBA46}"/>
                  </a:ext>
                </a:extLst>
              </p:cNvPr>
              <p:cNvSpPr txBox="1"/>
              <p:nvPr/>
            </p:nvSpPr>
            <p:spPr>
              <a:xfrm>
                <a:off x="3132892" y="1968456"/>
                <a:ext cx="1843599" cy="10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ABE82C-5878-2A05-9C3C-F957B73E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92" y="1968456"/>
                <a:ext cx="1843599" cy="10824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225D57D-378B-D45C-8E82-48CA92B2C4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9800" y="1076040"/>
              <a:ext cx="8258400" cy="5703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225D57D-378B-D45C-8E82-48CA92B2C4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10440" y="1066680"/>
                <a:ext cx="8277120" cy="572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38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3"/>
    </mc:Choice>
    <mc:Fallback xmlns="">
      <p:transition spd="slow" advTm="23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4" grpId="0"/>
      <p:bldP spid="10" grpId="0"/>
      <p:bldP spid="11" grpId="0"/>
      <p:bldP spid="5" grpId="0" uiExpand="1" build="p"/>
      <p:bldP spid="1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62808D-711C-69E4-8BA3-D66685B97A1C}"/>
                  </a:ext>
                </a:extLst>
              </p:cNvPr>
              <p:cNvSpPr txBox="1"/>
              <p:nvPr/>
            </p:nvSpPr>
            <p:spPr>
              <a:xfrm>
                <a:off x="57150" y="1333500"/>
                <a:ext cx="12134850" cy="3754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 matrices 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3×3 </m:t>
                        </m:r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matrices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: 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80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</m:d>
                  </m:oMath>
                </a14:m>
                <a:endParaRPr lang="en-CA" sz="5200" dirty="0">
                  <a:solidFill>
                    <a:schemeClr val="tx1"/>
                  </a:solidFill>
                </a:endParaRP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200" dirty="0"/>
                  <a:t>Rotate 3D vectors</a:t>
                </a:r>
              </a:p>
              <a:p>
                <a:pPr marL="685800" indent="-6858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5200" dirty="0">
                    <a:solidFill>
                      <a:schemeClr val="tx1"/>
                    </a:solidFill>
                  </a:rPr>
                  <a:t>don’t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5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5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5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62808D-711C-69E4-8BA3-D66685B9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1333500"/>
                <a:ext cx="12134850" cy="3754874"/>
              </a:xfrm>
              <a:prstGeom prst="rect">
                <a:avLst/>
              </a:prstGeom>
              <a:blipFill>
                <a:blip r:embed="rId3"/>
                <a:stretch>
                  <a:fillRect l="-2310" t="-4058" b="-69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866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3"/>
    </mc:Choice>
    <mc:Fallback xmlns="">
      <p:transition spd="slow" advTm="1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1887062"/>
                  </p:ext>
                </p:extLst>
              </p:nvPr>
            </p:nvGraphicFramePr>
            <p:xfrm>
              <a:off x="2778549" y="783274"/>
              <a:ext cx="825234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25234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8549" y="783274"/>
                <a:ext cx="825234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</p:spTree>
    <p:extLst>
      <p:ext uri="{BB962C8B-B14F-4D97-AF65-F5344CB8AC3E}">
        <p14:creationId xmlns:p14="http://schemas.microsoft.com/office/powerpoint/2010/main" val="2328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"/>
    </mc:Choice>
    <mc:Fallback xmlns="">
      <p:transition spd="slow" advTm="1834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8542417"/>
                  </p:ext>
                </p:extLst>
              </p:nvPr>
            </p:nvGraphicFramePr>
            <p:xfrm>
              <a:off x="2352858" y="2446794"/>
              <a:ext cx="2213292" cy="325616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13292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2858" y="2446794"/>
                <a:ext cx="2213292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</p:spTree>
    <p:extLst>
      <p:ext uri="{BB962C8B-B14F-4D97-AF65-F5344CB8AC3E}">
        <p14:creationId xmlns:p14="http://schemas.microsoft.com/office/powerpoint/2010/main" val="384619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6">
        <p159:morph option="byObject"/>
      </p:transition>
    </mc:Choice>
    <mc:Fallback xmlns="">
      <p:transition spd="slow" advTm="936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8FE8-7575-82C3-2110-2DFA336FA49E}"/>
              </a:ext>
            </a:extLst>
          </p:cNvPr>
          <p:cNvGrpSpPr/>
          <p:nvPr/>
        </p:nvGrpSpPr>
        <p:grpSpPr>
          <a:xfrm>
            <a:off x="317175" y="897909"/>
            <a:ext cx="5595582" cy="5595582"/>
            <a:chOff x="355275" y="631209"/>
            <a:chExt cx="5595582" cy="55955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2E8D1C-EA76-144E-071C-AF6FC577D433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3B4DF7-4D5A-4DA6-F6B3-164BC7BBD5E7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/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24821A-E882-9139-DDC7-C17771C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295" y="3115294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/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4656BA-6F96-76E8-7D33-E123E55B5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844" y="3115294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/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911327-DE56-3695-2ECE-075CFC50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841" y="204100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/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40F8AC-3FBD-A33A-77B6-7BE36150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8" y="5958992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/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1CFBDD-7273-DC6A-F0B6-625E5008F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454" y="4123611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/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6A8BD9-1478-6825-6340-3839BE7D0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6" y="1981510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36692579"/>
                  </p:ext>
                </p:extLst>
              </p:nvPr>
            </p:nvGraphicFramePr>
            <p:xfrm>
              <a:off x="2555219" y="2052387"/>
              <a:ext cx="3831433" cy="32561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831433" cy="3256164"/>
                    </a:xfrm>
                    <a:prstGeom prst="rect">
                      <a:avLst/>
                    </a:prstGeom>
                  </am3d:spPr>
                  <am3d:camera>
                    <am3d:pos x="0" y="18000000" z="49657585"/>
                    <am3d:up dx="0" dy="36000000" dz="0"/>
                    <am3d:lookAt x="0" y="0" z="0"/>
                    <am3d:perspective fov="2479764"/>
                  </am3d:camera>
                  <am3d:trans>
                    <am3d:meterPerModelUnit n="3391650" d="1000000"/>
                    <am3d:preTrans dx="14934885" dy="2417098" dz="-2441875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-1"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A33D67E-E841-DED5-0B3A-D880AC9020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55219" y="2052387"/>
                <a:ext cx="3831433" cy="325616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C4040B7-8A54-2F9A-9A07-1AD8438A8D8A}"/>
              </a:ext>
            </a:extLst>
          </p:cNvPr>
          <p:cNvSpPr txBox="1"/>
          <p:nvPr/>
        </p:nvSpPr>
        <p:spPr>
          <a:xfrm>
            <a:off x="45641" y="38100"/>
            <a:ext cx="214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 err="1"/>
              <a:t>Poincaré</a:t>
            </a:r>
            <a:r>
              <a:rPr lang="en-CA" sz="4000" dirty="0"/>
              <a:t> Sphere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9F8145-987B-84DC-97E0-C5D988E3BF09}"/>
              </a:ext>
            </a:extLst>
          </p:cNvPr>
          <p:cNvGrpSpPr/>
          <p:nvPr/>
        </p:nvGrpSpPr>
        <p:grpSpPr>
          <a:xfrm>
            <a:off x="6089040" y="699819"/>
            <a:ext cx="6214795" cy="2413738"/>
            <a:chOff x="6089040" y="699819"/>
            <a:chExt cx="6214795" cy="2413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FC2C5B-87CA-38C7-5CC6-3F2BFFFA6C4E}"/>
                </a:ext>
              </a:extLst>
            </p:cNvPr>
            <p:cNvSpPr txBox="1"/>
            <p:nvPr/>
          </p:nvSpPr>
          <p:spPr>
            <a:xfrm>
              <a:off x="9975704" y="944490"/>
              <a:ext cx="23281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Jones Vector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3E41EEE-A3D4-0D93-EDB7-33651864261D}"/>
                    </a:ext>
                  </a:extLst>
                </p:cNvPr>
                <p:cNvSpPr txBox="1"/>
                <p:nvPr/>
              </p:nvSpPr>
              <p:spPr>
                <a:xfrm>
                  <a:off x="6089040" y="699819"/>
                  <a:ext cx="4050819" cy="241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80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CA" sz="80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CA" sz="8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8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CA" sz="8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800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CA" sz="80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CA" sz="80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8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CA" sz="8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3E41EEE-A3D4-0D93-EDB7-336518642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040" y="699819"/>
                  <a:ext cx="4050819" cy="24137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B76ABB-29FA-62F5-F294-14D050AE7925}"/>
              </a:ext>
            </a:extLst>
          </p:cNvPr>
          <p:cNvGrpSpPr/>
          <p:nvPr/>
        </p:nvGrpSpPr>
        <p:grpSpPr>
          <a:xfrm>
            <a:off x="7266111" y="3014394"/>
            <a:ext cx="4608714" cy="3048209"/>
            <a:chOff x="7266111" y="3014394"/>
            <a:chExt cx="4608714" cy="3048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0337CD-96EB-F3B0-68ED-E4031B544EEE}"/>
                    </a:ext>
                  </a:extLst>
                </p:cNvPr>
                <p:cNvSpPr txBox="1"/>
                <p:nvPr/>
              </p:nvSpPr>
              <p:spPr>
                <a:xfrm>
                  <a:off x="7951611" y="4123611"/>
                  <a:ext cx="3923214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Complex</a:t>
                  </a:r>
                </a:p>
                <a:p>
                  <a:r>
                    <a:rPr lang="en-CA" sz="6000" dirty="0"/>
                    <a:t>Numbers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ℂ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0337CD-96EB-F3B0-68ED-E4031B544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611" y="4123611"/>
                  <a:ext cx="3923214" cy="1938992"/>
                </a:xfrm>
                <a:prstGeom prst="rect">
                  <a:avLst/>
                </a:prstGeom>
                <a:blipFill>
                  <a:blip r:embed="rId12"/>
                  <a:stretch>
                    <a:fillRect l="-9317" t="-9404" b="-200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rc 4">
              <a:extLst>
                <a:ext uri="{FF2B5EF4-FFF2-40B4-BE49-F238E27FC236}">
                  <a16:creationId xmlns:a16="http://schemas.microsoft.com/office/drawing/2014/main" id="{155FF5B9-878D-6355-D56B-3ADDE4772F4E}"/>
                </a:ext>
              </a:extLst>
            </p:cNvPr>
            <p:cNvSpPr/>
            <p:nvPr/>
          </p:nvSpPr>
          <p:spPr>
            <a:xfrm rot="13500000">
              <a:off x="7266111" y="3014394"/>
              <a:ext cx="2218434" cy="2218434"/>
            </a:xfrm>
            <a:prstGeom prst="arc">
              <a:avLst/>
            </a:prstGeom>
            <a:ln w="1143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376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448">
        <p159:morph option="byObject"/>
      </p:transition>
    </mc:Choice>
    <mc:Fallback xmlns="">
      <p:transition spd="slow" advTm="15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719A-749F-2855-678E-54C0AD3F8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1" t="10115" r="38150" b="-3981"/>
          <a:stretch/>
        </p:blipFill>
        <p:spPr>
          <a:xfrm>
            <a:off x="228600" y="1466850"/>
            <a:ext cx="5314950" cy="5391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C224AF-5A2B-9353-C1AF-36CD78010EE5}"/>
              </a:ext>
            </a:extLst>
          </p:cNvPr>
          <p:cNvCxnSpPr>
            <a:cxnSpLocks/>
          </p:cNvCxnSpPr>
          <p:nvPr/>
        </p:nvCxnSpPr>
        <p:spPr>
          <a:xfrm flipV="1">
            <a:off x="628651" y="1466850"/>
            <a:ext cx="0" cy="5144126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67404E-7FEA-136B-2E1F-E8FFFA9050BA}"/>
              </a:ext>
            </a:extLst>
          </p:cNvPr>
          <p:cNvCxnSpPr>
            <a:cxnSpLocks/>
          </p:cNvCxnSpPr>
          <p:nvPr/>
        </p:nvCxnSpPr>
        <p:spPr>
          <a:xfrm>
            <a:off x="228600" y="6270750"/>
            <a:ext cx="5314950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C50F497-6D31-A406-E580-0F8F55655788}"/>
              </a:ext>
            </a:extLst>
          </p:cNvPr>
          <p:cNvGrpSpPr/>
          <p:nvPr/>
        </p:nvGrpSpPr>
        <p:grpSpPr>
          <a:xfrm>
            <a:off x="628651" y="2346450"/>
            <a:ext cx="2990849" cy="3924300"/>
            <a:chOff x="628651" y="2346450"/>
            <a:chExt cx="2990849" cy="39243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60DA5E-4E4D-C87E-0778-4B3F25682C16}"/>
                </a:ext>
              </a:extLst>
            </p:cNvPr>
            <p:cNvSpPr/>
            <p:nvPr/>
          </p:nvSpPr>
          <p:spPr>
            <a:xfrm>
              <a:off x="3219450" y="2346450"/>
              <a:ext cx="400050" cy="400050"/>
            </a:xfrm>
            <a:prstGeom prst="ellipse">
              <a:avLst/>
            </a:prstGeom>
            <a:solidFill>
              <a:srgbClr val="CDACE6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5B64A2-46A6-7B70-3E2F-9F603D57E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651" y="2546475"/>
              <a:ext cx="2790824" cy="3724275"/>
            </a:xfrm>
            <a:prstGeom prst="straightConnector1">
              <a:avLst/>
            </a:prstGeom>
            <a:ln w="152400">
              <a:solidFill>
                <a:srgbClr val="7030A0">
                  <a:alpha val="57000"/>
                </a:srgb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/>
              <p:nvPr/>
            </p:nvSpPr>
            <p:spPr>
              <a:xfrm>
                <a:off x="5600701" y="5762918"/>
                <a:ext cx="10477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𝑅𝑒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1" y="5762918"/>
                <a:ext cx="104775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/>
              <p:nvPr/>
            </p:nvSpPr>
            <p:spPr>
              <a:xfrm>
                <a:off x="171449" y="451187"/>
                <a:ext cx="10477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𝐼𝑚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451187"/>
                <a:ext cx="104775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EE0A79-C29A-278F-0EAA-C89FC33E3C3B}"/>
                  </a:ext>
                </a:extLst>
              </p:cNvPr>
              <p:cNvSpPr txBox="1"/>
              <p:nvPr/>
            </p:nvSpPr>
            <p:spPr>
              <a:xfrm>
                <a:off x="1619251" y="1270524"/>
                <a:ext cx="371474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=3+4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EE0A79-C29A-278F-0EAA-C89FC33E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1" y="1270524"/>
                <a:ext cx="3714748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/>
              <p:nvPr/>
            </p:nvSpPr>
            <p:spPr>
              <a:xfrm>
                <a:off x="5543550" y="162501"/>
                <a:ext cx="6648450" cy="421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𝑖𝑏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𝑖𝑏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𝑖𝑏𝑎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𝑖𝑎𝑏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2501"/>
                <a:ext cx="6648450" cy="4216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ross 19">
            <a:extLst>
              <a:ext uri="{FF2B5EF4-FFF2-40B4-BE49-F238E27FC236}">
                <a16:creationId xmlns:a16="http://schemas.microsoft.com/office/drawing/2014/main" id="{E75391E8-429E-D211-9D57-451AA79AD653}"/>
              </a:ext>
            </a:extLst>
          </p:cNvPr>
          <p:cNvSpPr/>
          <p:nvPr/>
        </p:nvSpPr>
        <p:spPr>
          <a:xfrm rot="18900000">
            <a:off x="7514539" y="4304615"/>
            <a:ext cx="2115293" cy="2115293"/>
          </a:xfrm>
          <a:prstGeom prst="plus">
            <a:avLst>
              <a:gd name="adj" fmla="val 44643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152364-F095-5A94-2700-B526FBC2A5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18480" y="325800"/>
              <a:ext cx="6274440" cy="394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152364-F095-5A94-2700-B526FBC2A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9120" y="316440"/>
                <a:ext cx="6293160" cy="3960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61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7"/>
    </mc:Choice>
    <mc:Fallback xmlns="">
      <p:transition spd="slow" advTm="18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719A-749F-2855-678E-54C0AD3F8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1" t="10115" r="38150" b="-3981"/>
          <a:stretch/>
        </p:blipFill>
        <p:spPr>
          <a:xfrm>
            <a:off x="228600" y="1466850"/>
            <a:ext cx="5314950" cy="5391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C224AF-5A2B-9353-C1AF-36CD78010EE5}"/>
              </a:ext>
            </a:extLst>
          </p:cNvPr>
          <p:cNvCxnSpPr>
            <a:cxnSpLocks/>
          </p:cNvCxnSpPr>
          <p:nvPr/>
        </p:nvCxnSpPr>
        <p:spPr>
          <a:xfrm flipV="1">
            <a:off x="628651" y="1466850"/>
            <a:ext cx="0" cy="5144126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67404E-7FEA-136B-2E1F-E8FFFA9050BA}"/>
              </a:ext>
            </a:extLst>
          </p:cNvPr>
          <p:cNvCxnSpPr>
            <a:cxnSpLocks/>
          </p:cNvCxnSpPr>
          <p:nvPr/>
        </p:nvCxnSpPr>
        <p:spPr>
          <a:xfrm>
            <a:off x="228600" y="6270750"/>
            <a:ext cx="5314950" cy="0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60DA5E-4E4D-C87E-0778-4B3F25682C16}"/>
              </a:ext>
            </a:extLst>
          </p:cNvPr>
          <p:cNvSpPr/>
          <p:nvPr/>
        </p:nvSpPr>
        <p:spPr>
          <a:xfrm>
            <a:off x="3219450" y="2346450"/>
            <a:ext cx="400050" cy="400050"/>
          </a:xfrm>
          <a:prstGeom prst="ellipse">
            <a:avLst/>
          </a:prstGeom>
          <a:solidFill>
            <a:srgbClr val="CDACE6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5B64A2-46A6-7B70-3E2F-9F603D57E838}"/>
              </a:ext>
            </a:extLst>
          </p:cNvPr>
          <p:cNvCxnSpPr>
            <a:cxnSpLocks/>
          </p:cNvCxnSpPr>
          <p:nvPr/>
        </p:nvCxnSpPr>
        <p:spPr>
          <a:xfrm flipV="1">
            <a:off x="628651" y="2546475"/>
            <a:ext cx="2790824" cy="3724275"/>
          </a:xfrm>
          <a:prstGeom prst="straightConnector1">
            <a:avLst/>
          </a:prstGeom>
          <a:ln w="152400">
            <a:solidFill>
              <a:srgbClr val="7030A0">
                <a:alpha val="57000"/>
              </a:srgb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/>
              <p:nvPr/>
            </p:nvSpPr>
            <p:spPr>
              <a:xfrm>
                <a:off x="5600701" y="5762918"/>
                <a:ext cx="10477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𝑅𝑒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0F635-7F2A-088A-EF7A-36DED1558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1" y="5762918"/>
                <a:ext cx="104775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/>
              <p:nvPr/>
            </p:nvSpPr>
            <p:spPr>
              <a:xfrm>
                <a:off x="171449" y="451187"/>
                <a:ext cx="104775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𝐼𝑚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220166-2DB9-7BA5-90E5-C66178435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451187"/>
                <a:ext cx="1047751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/>
              <p:nvPr/>
            </p:nvSpPr>
            <p:spPr>
              <a:xfrm>
                <a:off x="5543550" y="162501"/>
                <a:ext cx="6648450" cy="6217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𝑖𝑏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𝑖𝑏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𝑖𝑏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𝑖𝑏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𝑖𝑏𝑎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6000" dirty="0"/>
                  <a:t>       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F040FB-B5C4-3EFE-53AB-432109F8D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550" y="162501"/>
                <a:ext cx="6648450" cy="62170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97BD9C-EF2F-BDAC-F55C-D6B39EE32B51}"/>
                  </a:ext>
                </a:extLst>
              </p:cNvPr>
              <p:cNvSpPr txBox="1"/>
              <p:nvPr/>
            </p:nvSpPr>
            <p:spPr>
              <a:xfrm>
                <a:off x="1619251" y="1270524"/>
                <a:ext cx="371474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=3+4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97BD9C-EF2F-BDAC-F55C-D6B39EE3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1" y="1270524"/>
                <a:ext cx="3714748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570545-0516-4848-4AF2-042AB6BC3F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2200" y="310680"/>
              <a:ext cx="5440320" cy="6003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570545-0516-4848-4AF2-042AB6BC3F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2840" y="301320"/>
                <a:ext cx="5459040" cy="6022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99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087">
        <p:fade/>
      </p:transition>
    </mc:Choice>
    <mc:Fallback xmlns="">
      <p:transition spd="med" advTm="34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FC2C5B-87CA-38C7-5CC6-3F2BFFFA6C4E}"/>
                  </a:ext>
                </a:extLst>
              </p:cNvPr>
              <p:cNvSpPr txBox="1"/>
              <p:nvPr/>
            </p:nvSpPr>
            <p:spPr>
              <a:xfrm>
                <a:off x="204291" y="130101"/>
                <a:ext cx="6615609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With Jones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FC2C5B-87CA-38C7-5CC6-3F2BFFFA6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1" y="130101"/>
                <a:ext cx="6615609" cy="1127745"/>
              </a:xfrm>
              <a:prstGeom prst="rect">
                <a:avLst/>
              </a:prstGeom>
              <a:blipFill>
                <a:blip r:embed="rId3"/>
                <a:stretch>
                  <a:fillRect l="-5622" t="-5946" r="-3041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E41EEE-A3D4-0D93-EDB7-33651864261D}"/>
                  </a:ext>
                </a:extLst>
              </p:cNvPr>
              <p:cNvSpPr txBox="1"/>
              <p:nvPr/>
            </p:nvSpPr>
            <p:spPr>
              <a:xfrm>
                <a:off x="7936890" y="95250"/>
                <a:ext cx="4050819" cy="2413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8000" b="0" i="1" smtClean="0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8000" b="0" i="1" smtClean="0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00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CA" sz="8000" i="1" smtClean="0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8000" i="1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8000" b="0" i="1" smtClean="0">
                                          <a:solidFill>
                                            <a:srgbClr val="B381D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E41EEE-A3D4-0D93-EDB7-336518642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890" y="95250"/>
                <a:ext cx="4050819" cy="2413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A05496-4B88-736E-2517-7389DF02EF71}"/>
                  </a:ext>
                </a:extLst>
              </p:cNvPr>
              <p:cNvSpPr txBox="1"/>
              <p:nvPr/>
            </p:nvSpPr>
            <p:spPr>
              <a:xfrm>
                <a:off x="273531" y="1276896"/>
                <a:ext cx="4336569" cy="1384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A05496-4B88-736E-2517-7389DF02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1" y="1276896"/>
                <a:ext cx="4336569" cy="1384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188362-5C71-AE2A-1811-C4DE3C18155B}"/>
                  </a:ext>
                </a:extLst>
              </p:cNvPr>
              <p:cNvSpPr txBox="1"/>
              <p:nvPr/>
            </p:nvSpPr>
            <p:spPr>
              <a:xfrm>
                <a:off x="273531" y="3251938"/>
                <a:ext cx="5422420" cy="2675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CA" sz="6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188362-5C71-AE2A-1811-C4DE3C181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31" y="3251938"/>
                <a:ext cx="5422420" cy="2675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814531-8ABC-DB1E-0E5B-154A786A4F9F}"/>
                  </a:ext>
                </a:extLst>
              </p:cNvPr>
              <p:cNvSpPr txBox="1"/>
              <p:nvPr/>
            </p:nvSpPr>
            <p:spPr>
              <a:xfrm>
                <a:off x="5467479" y="3099933"/>
                <a:ext cx="6450990" cy="212333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Hermitian Conjugate: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CA" sz="6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CA" sz="60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814531-8ABC-DB1E-0E5B-154A786A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79" y="3099933"/>
                <a:ext cx="6450990" cy="2123338"/>
              </a:xfrm>
              <a:prstGeom prst="rect">
                <a:avLst/>
              </a:prstGeom>
              <a:blipFill>
                <a:blip r:embed="rId7"/>
                <a:stretch>
                  <a:fillRect t="-504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752F42-3543-FAC8-AD2A-28CF8E3DA2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200" y="1274760"/>
              <a:ext cx="11022840" cy="468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752F42-3543-FAC8-AD2A-28CF8E3DA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840" y="1265400"/>
                <a:ext cx="11041560" cy="470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714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237">
        <p159:morph option="byObject"/>
      </p:transition>
    </mc:Choice>
    <mc:Fallback xmlns="">
      <p:transition spd="slow" advTm="36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uiExpand="1" build="p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/>
              <p:nvPr/>
            </p:nvSpPr>
            <p:spPr>
              <a:xfrm>
                <a:off x="121006" y="95250"/>
                <a:ext cx="11873787" cy="2336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7200" u="sng" dirty="0">
                    <a:solidFill>
                      <a:schemeClr val="tx1"/>
                    </a:solidFill>
                  </a:rPr>
                  <a:t>Exercise</a:t>
                </a:r>
                <a:r>
                  <a:rPr lang="en-CA" sz="7200" dirty="0">
                    <a:solidFill>
                      <a:schemeClr val="tx1"/>
                    </a:solidFill>
                  </a:rPr>
                  <a:t> - check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for the following Jones Vectors: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06" y="95250"/>
                <a:ext cx="11873787" cy="2336922"/>
              </a:xfrm>
              <a:prstGeom prst="rect">
                <a:avLst/>
              </a:prstGeom>
              <a:blipFill>
                <a:blip r:embed="rId2"/>
                <a:stretch>
                  <a:fillRect l="-3901" t="-8616" r="-3183" b="-20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3DA97-EA95-EA7E-CC03-B3F49E4E2576}"/>
                  </a:ext>
                </a:extLst>
              </p:cNvPr>
              <p:cNvSpPr txBox="1"/>
              <p:nvPr/>
            </p:nvSpPr>
            <p:spPr>
              <a:xfrm>
                <a:off x="-2136728" y="2432172"/>
                <a:ext cx="2136728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3DA97-EA95-EA7E-CC03-B3F49E4E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6728" y="2432172"/>
                <a:ext cx="2136728" cy="1324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BE961-B2A0-F71B-271B-415001A0690B}"/>
                  </a:ext>
                </a:extLst>
              </p:cNvPr>
              <p:cNvSpPr txBox="1"/>
              <p:nvPr/>
            </p:nvSpPr>
            <p:spPr>
              <a:xfrm>
                <a:off x="-2675949" y="3843516"/>
                <a:ext cx="2448999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BE961-B2A0-F71B-271B-415001A0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5949" y="3843516"/>
                <a:ext cx="2448999" cy="1118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5E47-5F0E-3B38-1DA2-C30E275833CD}"/>
                  </a:ext>
                </a:extLst>
              </p:cNvPr>
              <p:cNvSpPr txBox="1"/>
              <p:nvPr/>
            </p:nvSpPr>
            <p:spPr>
              <a:xfrm>
                <a:off x="-2907882" y="4962284"/>
                <a:ext cx="2651752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CA" sz="4000" b="1" dirty="0">
                        <a:solidFill>
                          <a:srgbClr val="0070C0"/>
                        </a:solidFill>
                      </a:rPr>
                      <m:t> </m:t>
                    </m:r>
                  </m:oMath>
                </a14:m>
                <a:r>
                  <a:rPr lang="en-CA" sz="40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5E47-5F0E-3B38-1DA2-C30E27583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7882" y="4962284"/>
                <a:ext cx="2651752" cy="1118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3979A-301F-52AC-EA91-80914A7FFD0C}"/>
                  </a:ext>
                </a:extLst>
              </p:cNvPr>
              <p:cNvSpPr txBox="1"/>
              <p:nvPr/>
            </p:nvSpPr>
            <p:spPr>
              <a:xfrm>
                <a:off x="330131" y="3428999"/>
                <a:ext cx="3084312" cy="213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3979A-301F-52AC-EA91-80914A7F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1" y="3428999"/>
                <a:ext cx="3084312" cy="2137188"/>
              </a:xfrm>
              <a:prstGeom prst="rect">
                <a:avLst/>
              </a:prstGeom>
              <a:blipFill>
                <a:blip r:embed="rId6"/>
                <a:stretch>
                  <a:fillRect r="-15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F95B6-A3DF-AE38-6F3D-9DD34046A736}"/>
                  </a:ext>
                </a:extLst>
              </p:cNvPr>
              <p:cNvSpPr txBox="1"/>
              <p:nvPr/>
            </p:nvSpPr>
            <p:spPr>
              <a:xfrm>
                <a:off x="4696645" y="3429000"/>
                <a:ext cx="2651752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F95B6-A3DF-AE38-6F3D-9DD34046A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645" y="3429000"/>
                <a:ext cx="2651752" cy="2145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F71DA0-B9DE-FCDE-5D9E-0C2ED89AA13E}"/>
                  </a:ext>
                </a:extLst>
              </p:cNvPr>
              <p:cNvSpPr txBox="1"/>
              <p:nvPr/>
            </p:nvSpPr>
            <p:spPr>
              <a:xfrm>
                <a:off x="8367218" y="3428999"/>
                <a:ext cx="3824782" cy="2155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8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8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8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F71DA0-B9DE-FCDE-5D9E-0C2ED89AA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218" y="3428999"/>
                <a:ext cx="3824782" cy="21557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3"/>
    </mc:Choice>
    <mc:Fallback xmlns="">
      <p:transition spd="slow" advTm="6773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/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u="sng" dirty="0">
                    <a:solidFill>
                      <a:schemeClr val="tx1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blipFill>
                <a:blip r:embed="rId3"/>
                <a:stretch>
                  <a:fillRect l="-617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/>
              <p:nvPr/>
            </p:nvSpPr>
            <p:spPr>
              <a:xfrm>
                <a:off x="7431248" y="-88452"/>
                <a:ext cx="3101651" cy="1488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𝑈</m:t>
                      </m:r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48" y="-88452"/>
                <a:ext cx="3101651" cy="1488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/>
              <p:nvPr/>
            </p:nvSpPr>
            <p:spPr>
              <a:xfrm>
                <a:off x="228600" y="1870614"/>
                <a:ext cx="11830050" cy="156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𝑈</m:t>
                          </m:r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A0B2AC-AA80-5DBD-3DAD-79416694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70614"/>
                <a:ext cx="11830050" cy="15645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D75649-B8D4-BEDB-5AF3-F65DA1A1E9C3}"/>
              </a:ext>
            </a:extLst>
          </p:cNvPr>
          <p:cNvSpPr txBox="1"/>
          <p:nvPr/>
        </p:nvSpPr>
        <p:spPr>
          <a:xfrm>
            <a:off x="171450" y="1135380"/>
            <a:ext cx="11334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5400" dirty="0">
                <a:solidFill>
                  <a:schemeClr val="tx1"/>
                </a:solidFill>
              </a:rPr>
              <a:t>Rotations don’t change vector lengths!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/>
              <p:nvPr/>
            </p:nvSpPr>
            <p:spPr>
              <a:xfrm>
                <a:off x="3594612" y="3200132"/>
                <a:ext cx="7130538" cy="1564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acc>
                                <m:accPr>
                                  <m:chr m:val="⃗"/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𝑈</m:t>
                          </m:r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39AC5-52DD-D569-7894-085977C8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612" y="3200132"/>
                <a:ext cx="7130538" cy="1564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A53058-2ED5-4DCE-A96B-F842F83859B3}"/>
              </a:ext>
            </a:extLst>
          </p:cNvPr>
          <p:cNvCxnSpPr>
            <a:cxnSpLocks/>
          </p:cNvCxnSpPr>
          <p:nvPr/>
        </p:nvCxnSpPr>
        <p:spPr>
          <a:xfrm>
            <a:off x="0" y="121158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/>
              <p:nvPr/>
            </p:nvSpPr>
            <p:spPr>
              <a:xfrm>
                <a:off x="200025" y="3666281"/>
                <a:ext cx="2962275" cy="19868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7AFB90-AF38-6FED-B1CB-F4CB223A5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3666281"/>
                <a:ext cx="2962275" cy="19868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/>
              <p:nvPr/>
            </p:nvSpPr>
            <p:spPr>
              <a:xfrm>
                <a:off x="3442212" y="4642721"/>
                <a:ext cx="6631739" cy="1281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𝑈</m:t>
                      </m:r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5CAA7A-1FD4-E367-12DF-E6C50759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12" y="4642721"/>
                <a:ext cx="6631739" cy="12816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/>
              <p:nvPr/>
            </p:nvSpPr>
            <p:spPr>
              <a:xfrm>
                <a:off x="3645051" y="5790104"/>
                <a:ext cx="2987847" cy="10039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051" y="5790104"/>
                <a:ext cx="2987847" cy="1003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A6C7D3E-F96E-EA8E-7864-58FB63523556}"/>
              </a:ext>
            </a:extLst>
          </p:cNvPr>
          <p:cNvGrpSpPr/>
          <p:nvPr/>
        </p:nvGrpSpPr>
        <p:grpSpPr>
          <a:xfrm>
            <a:off x="7569457" y="5594961"/>
            <a:ext cx="3621688" cy="1414791"/>
            <a:chOff x="8140957" y="5225800"/>
            <a:chExt cx="3621688" cy="141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/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5257D08-C271-2999-99DD-515B97386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8140" y="5471040"/>
                  <a:ext cx="1393569" cy="11695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95ED4-787F-886A-2029-7C71D1575DCC}"/>
                </a:ext>
              </a:extLst>
            </p:cNvPr>
            <p:cNvSpPr txBox="1"/>
            <p:nvPr/>
          </p:nvSpPr>
          <p:spPr>
            <a:xfrm>
              <a:off x="9687654" y="5576320"/>
              <a:ext cx="207499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4400" dirty="0">
                  <a:solidFill>
                    <a:schemeClr val="tx1"/>
                  </a:solidFill>
                </a:rPr>
                <a:t>identity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EAED594-1E5F-1979-E5D9-3542707504AA}"/>
                </a:ext>
              </a:extLst>
            </p:cNvPr>
            <p:cNvSpPr/>
            <p:nvPr/>
          </p:nvSpPr>
          <p:spPr>
            <a:xfrm rot="5400000">
              <a:off x="8666291" y="4700466"/>
              <a:ext cx="342900" cy="1393568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7A0782-CB18-9DD8-454D-A390F14FCAD7}"/>
              </a:ext>
            </a:extLst>
          </p:cNvPr>
          <p:cNvSpPr/>
          <p:nvPr/>
        </p:nvSpPr>
        <p:spPr>
          <a:xfrm>
            <a:off x="3962399" y="1956445"/>
            <a:ext cx="8096251" cy="1326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AB6644-91A0-2A85-1C7A-1B41D765E7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6840" y="68040"/>
              <a:ext cx="8743680" cy="6417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AB6644-91A0-2A85-1C7A-1B41D765E7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7480" y="58680"/>
                <a:ext cx="8762400" cy="643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923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7"/>
    </mc:Choice>
    <mc:Fallback xmlns="">
      <p:transition spd="slow" advTm="32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 animBg="1"/>
      <p:bldP spid="14" grpId="0"/>
      <p:bldP spid="1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534410-11D0-91A8-11D2-9430B2C9D3D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C289D6B8-749A-760C-C644-2301715915E4}"/>
              </a:ext>
            </a:extLst>
          </p:cNvPr>
          <p:cNvGrpSpPr/>
          <p:nvPr/>
        </p:nvGrpSpPr>
        <p:grpSpPr>
          <a:xfrm>
            <a:off x="583994" y="3429000"/>
            <a:ext cx="8016003" cy="3375622"/>
            <a:chOff x="583994" y="3429000"/>
            <a:chExt cx="8016003" cy="33756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B4C10C-9943-C0B1-0EC2-C875AED626C3}"/>
                </a:ext>
              </a:extLst>
            </p:cNvPr>
            <p:cNvSpPr txBox="1"/>
            <p:nvPr/>
          </p:nvSpPr>
          <p:spPr>
            <a:xfrm>
              <a:off x="4801970" y="3429000"/>
              <a:ext cx="37980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Waveplates</a:t>
              </a:r>
            </a:p>
          </p:txBody>
        </p:sp>
        <p:grpSp>
          <p:nvGrpSpPr>
            <p:cNvPr id="1130" name="Group 1129">
              <a:extLst>
                <a:ext uri="{FF2B5EF4-FFF2-40B4-BE49-F238E27FC236}">
                  <a16:creationId xmlns:a16="http://schemas.microsoft.com/office/drawing/2014/main" id="{FC05318A-895C-76D2-2A09-EF28511C3D26}"/>
                </a:ext>
              </a:extLst>
            </p:cNvPr>
            <p:cNvGrpSpPr/>
            <p:nvPr/>
          </p:nvGrpSpPr>
          <p:grpSpPr>
            <a:xfrm>
              <a:off x="583994" y="3574204"/>
              <a:ext cx="3828359" cy="3230418"/>
              <a:chOff x="1297962" y="3574204"/>
              <a:chExt cx="3828359" cy="3230418"/>
            </a:xfrm>
          </p:grpSpPr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B8D51775-775A-DF0C-A42B-2302FD7D2330}"/>
                  </a:ext>
                </a:extLst>
              </p:cNvPr>
              <p:cNvGrpSpPr/>
              <p:nvPr/>
            </p:nvGrpSpPr>
            <p:grpSpPr>
              <a:xfrm>
                <a:off x="1297962" y="3872679"/>
                <a:ext cx="1823348" cy="1185068"/>
                <a:chOff x="1189001" y="4026086"/>
                <a:chExt cx="1823348" cy="1185068"/>
              </a:xfrm>
            </p:grpSpPr>
            <p:grpSp>
              <p:nvGrpSpPr>
                <p:cNvPr id="1051" name="Group 1050">
                  <a:extLst>
                    <a:ext uri="{FF2B5EF4-FFF2-40B4-BE49-F238E27FC236}">
                      <a16:creationId xmlns:a16="http://schemas.microsoft.com/office/drawing/2014/main" id="{92E3B492-20F0-40C0-C548-30437D9167D8}"/>
                    </a:ext>
                  </a:extLst>
                </p:cNvPr>
                <p:cNvGrpSpPr/>
                <p:nvPr/>
              </p:nvGrpSpPr>
              <p:grpSpPr>
                <a:xfrm>
                  <a:off x="1299706" y="4026086"/>
                  <a:ext cx="1611570" cy="1185068"/>
                  <a:chOff x="1380650" y="5142834"/>
                  <a:chExt cx="5545891" cy="969685"/>
                </a:xfrm>
                <a:scene3d>
                  <a:camera prst="orthographicFront">
                    <a:rot lat="19669330" lon="379685" rev="19200000"/>
                  </a:camera>
                  <a:lightRig rig="threePt" dir="t"/>
                </a:scene3d>
              </p:grpSpPr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4BC811D3-B134-A347-C658-70E3B1A06AB7}"/>
                      </a:ext>
                    </a:extLst>
                  </p:cNvPr>
                  <p:cNvGrpSpPr/>
                  <p:nvPr/>
                </p:nvGrpSpPr>
                <p:grpSpPr>
                  <a:xfrm>
                    <a:off x="1380650" y="5143500"/>
                    <a:ext cx="4162900" cy="969019"/>
                    <a:chOff x="1094565" y="2736164"/>
                    <a:chExt cx="8679866" cy="1392931"/>
                  </a:xfrm>
                </p:grpSpPr>
                <p:grpSp>
                  <p:nvGrpSpPr>
                    <p:cNvPr id="1056" name="Group 1055">
                      <a:extLst>
                        <a:ext uri="{FF2B5EF4-FFF2-40B4-BE49-F238E27FC236}">
                          <a16:creationId xmlns:a16="http://schemas.microsoft.com/office/drawing/2014/main" id="{C7F08119-4F24-F669-F73D-8331C30B49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1822" y="2736164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061" name="Freeform: Shape 1060">
                        <a:extLst>
                          <a:ext uri="{FF2B5EF4-FFF2-40B4-BE49-F238E27FC236}">
                            <a16:creationId xmlns:a16="http://schemas.microsoft.com/office/drawing/2014/main" id="{B7D7EF69-A894-4720-091E-AC76AEFDE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2" name="Freeform: Shape 1061">
                        <a:extLst>
                          <a:ext uri="{FF2B5EF4-FFF2-40B4-BE49-F238E27FC236}">
                            <a16:creationId xmlns:a16="http://schemas.microsoft.com/office/drawing/2014/main" id="{F32B777E-2527-54D0-CC10-67CBB281EA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3" name="Freeform: Shape 1062">
                        <a:extLst>
                          <a:ext uri="{FF2B5EF4-FFF2-40B4-BE49-F238E27FC236}">
                            <a16:creationId xmlns:a16="http://schemas.microsoft.com/office/drawing/2014/main" id="{202A02C8-1E82-EF33-BAD4-BDB82DFED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057" name="Group 1056">
                      <a:extLst>
                        <a:ext uri="{FF2B5EF4-FFF2-40B4-BE49-F238E27FC236}">
                          <a16:creationId xmlns:a16="http://schemas.microsoft.com/office/drawing/2014/main" id="{0DE5D54C-858F-0D1E-7EF7-8E85B57E46E9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94565" y="2743423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058" name="Freeform: Shape 1057">
                        <a:extLst>
                          <a:ext uri="{FF2B5EF4-FFF2-40B4-BE49-F238E27FC236}">
                            <a16:creationId xmlns:a16="http://schemas.microsoft.com/office/drawing/2014/main" id="{44827956-ECCB-2C7F-95A3-31BDF0AE18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59" name="Freeform: Shape 1058">
                        <a:extLst>
                          <a:ext uri="{FF2B5EF4-FFF2-40B4-BE49-F238E27FC236}">
                            <a16:creationId xmlns:a16="http://schemas.microsoft.com/office/drawing/2014/main" id="{51A9CAA7-4F63-3F8B-8C47-2F7AE0F0E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1060" name="Freeform: Shape 1059">
                        <a:extLst>
                          <a:ext uri="{FF2B5EF4-FFF2-40B4-BE49-F238E27FC236}">
                            <a16:creationId xmlns:a16="http://schemas.microsoft.com/office/drawing/2014/main" id="{4F832F6F-EB65-5925-24FE-A9E2AAD0A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10160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053" name="Group 1052">
                    <a:extLst>
                      <a:ext uri="{FF2B5EF4-FFF2-40B4-BE49-F238E27FC236}">
                        <a16:creationId xmlns:a16="http://schemas.microsoft.com/office/drawing/2014/main" id="{9358A9CF-EDBB-6EA7-DFA1-0D9DF5B0277E}"/>
                      </a:ext>
                    </a:extLst>
                  </p:cNvPr>
                  <p:cNvGrpSpPr/>
                  <p:nvPr/>
                </p:nvGrpSpPr>
                <p:grpSpPr>
                  <a:xfrm>
                    <a:off x="5536588" y="5142834"/>
                    <a:ext cx="1389953" cy="969019"/>
                    <a:chOff x="1094565" y="2736164"/>
                    <a:chExt cx="2898125" cy="1392931"/>
                  </a:xfrm>
                </p:grpSpPr>
                <p:sp>
                  <p:nvSpPr>
                    <p:cNvPr id="1054" name="Freeform: Shape 1053">
                      <a:extLst>
                        <a:ext uri="{FF2B5EF4-FFF2-40B4-BE49-F238E27FC236}">
                          <a16:creationId xmlns:a16="http://schemas.microsoft.com/office/drawing/2014/main" id="{9E9361CB-4EB9-0411-A158-30A0BB485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1821" y="2736164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1016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055" name="Freeform: Shape 1054">
                      <a:extLst>
                        <a:ext uri="{FF2B5EF4-FFF2-40B4-BE49-F238E27FC236}">
                          <a16:creationId xmlns:a16="http://schemas.microsoft.com/office/drawing/2014/main" id="{44EDCBC0-937C-1028-9155-C45B8F72F81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94565" y="2743425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1016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08" name="Parallelogram 1107">
                  <a:extLst>
                    <a:ext uri="{FF2B5EF4-FFF2-40B4-BE49-F238E27FC236}">
                      <a16:creationId xmlns:a16="http://schemas.microsoft.com/office/drawing/2014/main" id="{0B17F95C-D204-30A5-59A0-A892549B08BA}"/>
                    </a:ext>
                  </a:extLst>
                </p:cNvPr>
                <p:cNvSpPr/>
                <p:nvPr/>
              </p:nvSpPr>
              <p:spPr>
                <a:xfrm rot="2275365">
                  <a:off x="1189001" y="4086786"/>
                  <a:ext cx="1823348" cy="1074341"/>
                </a:xfrm>
                <a:prstGeom prst="parallelogram">
                  <a:avLst>
                    <a:gd name="adj" fmla="val 13208"/>
                  </a:avLst>
                </a:prstGeom>
                <a:solidFill>
                  <a:srgbClr val="FF0000">
                    <a:alpha val="15000"/>
                  </a:srgbClr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113" name="Straight Arrow Connector 1112">
                <a:extLst>
                  <a:ext uri="{FF2B5EF4-FFF2-40B4-BE49-F238E27FC236}">
                    <a16:creationId xmlns:a16="http://schemas.microsoft.com/office/drawing/2014/main" id="{2EBD4E74-F5AC-6AD9-BD63-CC8A2B6CB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1935" y="3927647"/>
                <a:ext cx="1520799" cy="12229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A37FD86-D3A1-E0BB-812E-83E7C5AC5240}"/>
                  </a:ext>
                </a:extLst>
              </p:cNvPr>
              <p:cNvGrpSpPr/>
              <p:nvPr/>
            </p:nvGrpSpPr>
            <p:grpSpPr>
              <a:xfrm>
                <a:off x="2051551" y="3574204"/>
                <a:ext cx="1772190" cy="2907580"/>
                <a:chOff x="2182935" y="3918547"/>
                <a:chExt cx="1772190" cy="29075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620C57B-81AF-AE1B-C888-6C601EADE634}"/>
                    </a:ext>
                  </a:extLst>
                </p:cNvPr>
                <p:cNvSpPr/>
                <p:nvPr/>
              </p:nvSpPr>
              <p:spPr>
                <a:xfrm rot="1800000" flipH="1">
                  <a:off x="2182935" y="3918547"/>
                  <a:ext cx="1524000" cy="2689870"/>
                </a:xfrm>
                <a:prstGeom prst="ellipse">
                  <a:avLst/>
                </a:prstGeom>
                <a:solidFill>
                  <a:srgbClr val="00B0F0">
                    <a:alpha val="50000"/>
                  </a:srgbClr>
                </a:solidFill>
                <a:ln w="28575">
                  <a:solidFill>
                    <a:srgbClr val="002060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05A4D5F-9CCD-F61C-7559-6DAA1BCF9333}"/>
                    </a:ext>
                  </a:extLst>
                </p:cNvPr>
                <p:cNvSpPr/>
                <p:nvPr/>
              </p:nvSpPr>
              <p:spPr>
                <a:xfrm rot="1800000" flipH="1">
                  <a:off x="2431125" y="4136257"/>
                  <a:ext cx="1524000" cy="2689870"/>
                </a:xfrm>
                <a:prstGeom prst="ellipse">
                  <a:avLst/>
                </a:prstGeom>
                <a:solidFill>
                  <a:srgbClr val="00B0F0">
                    <a:alpha val="50000"/>
                  </a:srgbClr>
                </a:solidFill>
                <a:ln w="28575">
                  <a:solidFill>
                    <a:srgbClr val="002060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F4A8005-62F0-40F0-9F07-AB9EECBD9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2702" y="3796738"/>
                <a:ext cx="273844" cy="233376"/>
              </a:xfrm>
              <a:prstGeom prst="line">
                <a:avLst/>
              </a:prstGeom>
              <a:ln w="28575">
                <a:solidFill>
                  <a:srgbClr val="00206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69302930-79CE-8A28-06D4-5CC48E287143}"/>
                  </a:ext>
                </a:extLst>
              </p:cNvPr>
              <p:cNvGrpSpPr/>
              <p:nvPr/>
            </p:nvGrpSpPr>
            <p:grpSpPr>
              <a:xfrm>
                <a:off x="2813077" y="4897456"/>
                <a:ext cx="2130924" cy="1907166"/>
                <a:chOff x="-4063231" y="3373243"/>
                <a:chExt cx="3037974" cy="2718970"/>
              </a:xfrm>
            </p:grpSpPr>
            <p:grpSp>
              <p:nvGrpSpPr>
                <p:cNvPr id="1071" name="Group 1070">
                  <a:extLst>
                    <a:ext uri="{FF2B5EF4-FFF2-40B4-BE49-F238E27FC236}">
                      <a16:creationId xmlns:a16="http://schemas.microsoft.com/office/drawing/2014/main" id="{782D1E03-B1F5-D829-2B3A-57298C55FCF0}"/>
                    </a:ext>
                  </a:extLst>
                </p:cNvPr>
                <p:cNvGrpSpPr/>
                <p:nvPr/>
              </p:nvGrpSpPr>
              <p:grpSpPr>
                <a:xfrm>
                  <a:off x="-4063231" y="3402650"/>
                  <a:ext cx="3037974" cy="2689563"/>
                  <a:chOff x="-4118178" y="3808296"/>
                  <a:chExt cx="4390017" cy="3886545"/>
                </a:xfrm>
              </p:grpSpPr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0A3663E7-0CBD-B97D-9AC6-A76B2BB189C9}"/>
                      </a:ext>
                    </a:extLst>
                  </p:cNvPr>
                  <p:cNvSpPr/>
                  <p:nvPr/>
                </p:nvSpPr>
                <p:spPr>
                  <a:xfrm rot="2312810">
                    <a:off x="-3390817" y="4689715"/>
                    <a:ext cx="2914417" cy="2150628"/>
                  </a:xfrm>
                  <a:prstGeom prst="rect">
                    <a:avLst/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089" name="Partial Circle 1088">
                    <a:extLst>
                      <a:ext uri="{FF2B5EF4-FFF2-40B4-BE49-F238E27FC236}">
                        <a16:creationId xmlns:a16="http://schemas.microsoft.com/office/drawing/2014/main" id="{A5780543-92A7-14FC-8D22-CA63B98E5766}"/>
                      </a:ext>
                    </a:extLst>
                  </p:cNvPr>
                  <p:cNvSpPr/>
                  <p:nvPr/>
                </p:nvSpPr>
                <p:spPr>
                  <a:xfrm rot="7718659">
                    <a:off x="-4118178" y="3808296"/>
                    <a:ext cx="2094586" cy="2094586"/>
                  </a:xfrm>
                  <a:prstGeom prst="pie">
                    <a:avLst>
                      <a:gd name="adj1" fmla="val 0"/>
                      <a:gd name="adj2" fmla="val 10795356"/>
                    </a:avLst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0" name="Partial Circle 1089">
                    <a:extLst>
                      <a:ext uri="{FF2B5EF4-FFF2-40B4-BE49-F238E27FC236}">
                        <a16:creationId xmlns:a16="http://schemas.microsoft.com/office/drawing/2014/main" id="{6F0507A3-328C-4EF8-4D30-1DA7C4ABFECB}"/>
                      </a:ext>
                    </a:extLst>
                  </p:cNvPr>
                  <p:cNvSpPr/>
                  <p:nvPr/>
                </p:nvSpPr>
                <p:spPr>
                  <a:xfrm rot="7718659" flipH="1" flipV="1">
                    <a:off x="-1822747" y="5600255"/>
                    <a:ext cx="2094586" cy="2094586"/>
                  </a:xfrm>
                  <a:prstGeom prst="pie">
                    <a:avLst>
                      <a:gd name="adj1" fmla="val 0"/>
                      <a:gd name="adj2" fmla="val 10795356"/>
                    </a:avLst>
                  </a:prstGeom>
                  <a:solidFill>
                    <a:srgbClr val="FF5050">
                      <a:alpha val="1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72" name="Group 1071">
                  <a:extLst>
                    <a:ext uri="{FF2B5EF4-FFF2-40B4-BE49-F238E27FC236}">
                      <a16:creationId xmlns:a16="http://schemas.microsoft.com/office/drawing/2014/main" id="{A24F4560-7E60-8A43-CEBA-FFC46305D2C5}"/>
                    </a:ext>
                  </a:extLst>
                </p:cNvPr>
                <p:cNvGrpSpPr/>
                <p:nvPr/>
              </p:nvGrpSpPr>
              <p:grpSpPr>
                <a:xfrm>
                  <a:off x="-3876376" y="3373243"/>
                  <a:ext cx="2740298" cy="2435919"/>
                  <a:chOff x="5525048" y="3506979"/>
                  <a:chExt cx="3959861" cy="3520018"/>
                </a:xfrm>
              </p:grpSpPr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56EF9AB8-4376-41BA-2DBC-F0670D6BBD90}"/>
                      </a:ext>
                    </a:extLst>
                  </p:cNvPr>
                  <p:cNvGrpSpPr/>
                  <p:nvPr/>
                </p:nvGrpSpPr>
                <p:grpSpPr>
                  <a:xfrm>
                    <a:off x="5525048" y="3506979"/>
                    <a:ext cx="2391889" cy="2311257"/>
                    <a:chOff x="6415564" y="827271"/>
                    <a:chExt cx="2391889" cy="2311257"/>
                  </a:xfrm>
                </p:grpSpPr>
                <p:sp>
                  <p:nvSpPr>
                    <p:cNvPr id="1084" name="Arc 1083">
                      <a:extLst>
                        <a:ext uri="{FF2B5EF4-FFF2-40B4-BE49-F238E27FC236}">
                          <a16:creationId xmlns:a16="http://schemas.microsoft.com/office/drawing/2014/main" id="{1D6B4641-5CBF-697D-0C1F-6FB8F79B486A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5" name="Arc 1084">
                      <a:extLst>
                        <a:ext uri="{FF2B5EF4-FFF2-40B4-BE49-F238E27FC236}">
                          <a16:creationId xmlns:a16="http://schemas.microsoft.com/office/drawing/2014/main" id="{163E56D6-98C3-9049-7CFB-11FF6452C46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415564" y="875695"/>
                      <a:ext cx="1544542" cy="2227767"/>
                    </a:xfrm>
                    <a:prstGeom prst="arc">
                      <a:avLst>
                        <a:gd name="adj1" fmla="val 16200000"/>
                        <a:gd name="adj2" fmla="val 5778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6" name="Arc 1085">
                      <a:extLst>
                        <a:ext uri="{FF2B5EF4-FFF2-40B4-BE49-F238E27FC236}">
                          <a16:creationId xmlns:a16="http://schemas.microsoft.com/office/drawing/2014/main" id="{4192E9BF-E8C9-1B1A-08C1-329C6CDD77C4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7" name="Arc 1086">
                      <a:extLst>
                        <a:ext uri="{FF2B5EF4-FFF2-40B4-BE49-F238E27FC236}">
                          <a16:creationId xmlns:a16="http://schemas.microsoft.com/office/drawing/2014/main" id="{02464D70-696E-E035-314A-E983380FD7CE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8380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1074" name="Group 1073">
                    <a:extLst>
                      <a:ext uri="{FF2B5EF4-FFF2-40B4-BE49-F238E27FC236}">
                        <a16:creationId xmlns:a16="http://schemas.microsoft.com/office/drawing/2014/main" id="{F86AD882-E1D2-1657-FEE9-F52EC1513DA5}"/>
                      </a:ext>
                    </a:extLst>
                  </p:cNvPr>
                  <p:cNvGrpSpPr/>
                  <p:nvPr/>
                </p:nvGrpSpPr>
                <p:grpSpPr>
                  <a:xfrm>
                    <a:off x="6311075" y="4112638"/>
                    <a:ext cx="2390872" cy="2311257"/>
                    <a:chOff x="6416581" y="827271"/>
                    <a:chExt cx="2390872" cy="2311257"/>
                  </a:xfrm>
                </p:grpSpPr>
                <p:sp>
                  <p:nvSpPr>
                    <p:cNvPr id="1080" name="Arc 1079">
                      <a:extLst>
                        <a:ext uri="{FF2B5EF4-FFF2-40B4-BE49-F238E27FC236}">
                          <a16:creationId xmlns:a16="http://schemas.microsoft.com/office/drawing/2014/main" id="{42296F6F-775A-B314-656D-2EC1F380FC25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2" name="Arc 1081">
                      <a:extLst>
                        <a:ext uri="{FF2B5EF4-FFF2-40B4-BE49-F238E27FC236}">
                          <a16:creationId xmlns:a16="http://schemas.microsoft.com/office/drawing/2014/main" id="{29EF8004-C46C-5724-FA9B-9D206A9E6B8F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83" name="Arc 1082">
                      <a:extLst>
                        <a:ext uri="{FF2B5EF4-FFF2-40B4-BE49-F238E27FC236}">
                          <a16:creationId xmlns:a16="http://schemas.microsoft.com/office/drawing/2014/main" id="{8F4A8152-C388-E4FA-93A1-D37D3588FDB0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8380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  <p:grpSp>
                <p:nvGrpSpPr>
                  <p:cNvPr id="1075" name="Group 1074">
                    <a:extLst>
                      <a:ext uri="{FF2B5EF4-FFF2-40B4-BE49-F238E27FC236}">
                        <a16:creationId xmlns:a16="http://schemas.microsoft.com/office/drawing/2014/main" id="{669925B6-6F19-B660-2829-925BEC9C0983}"/>
                      </a:ext>
                    </a:extLst>
                  </p:cNvPr>
                  <p:cNvGrpSpPr/>
                  <p:nvPr/>
                </p:nvGrpSpPr>
                <p:grpSpPr>
                  <a:xfrm>
                    <a:off x="7094037" y="4715740"/>
                    <a:ext cx="2390872" cy="2311257"/>
                    <a:chOff x="6416581" y="827271"/>
                    <a:chExt cx="2390872" cy="2311257"/>
                  </a:xfrm>
                </p:grpSpPr>
                <p:sp>
                  <p:nvSpPr>
                    <p:cNvPr id="1076" name="Arc 1075">
                      <a:extLst>
                        <a:ext uri="{FF2B5EF4-FFF2-40B4-BE49-F238E27FC236}">
                          <a16:creationId xmlns:a16="http://schemas.microsoft.com/office/drawing/2014/main" id="{F46DBD53-888C-BADC-673E-B71A98FDA167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6473884" y="1452942"/>
                      <a:ext cx="2277804" cy="1685457"/>
                    </a:xfrm>
                    <a:prstGeom prst="arc">
                      <a:avLst>
                        <a:gd name="adj1" fmla="val 15996249"/>
                        <a:gd name="adj2" fmla="val 11222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78" name="Arc 1077">
                      <a:extLst>
                        <a:ext uri="{FF2B5EF4-FFF2-40B4-BE49-F238E27FC236}">
                          <a16:creationId xmlns:a16="http://schemas.microsoft.com/office/drawing/2014/main" id="{4E81BEF2-0FBD-76FD-379F-3182CFB309BD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6456388" y="787464"/>
                      <a:ext cx="2311257" cy="2390872"/>
                    </a:xfrm>
                    <a:prstGeom prst="arc">
                      <a:avLst/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79" name="Arc 1078">
                      <a:extLst>
                        <a:ext uri="{FF2B5EF4-FFF2-40B4-BE49-F238E27FC236}">
                          <a16:creationId xmlns:a16="http://schemas.microsoft.com/office/drawing/2014/main" id="{4CBFAF68-6AF8-48D4-512F-F33CE3833828}"/>
                        </a:ext>
                      </a:extLst>
                    </p:cNvPr>
                    <p:cNvSpPr/>
                    <p:nvPr/>
                  </p:nvSpPr>
                  <p:spPr>
                    <a:xfrm rot="5400000" flipH="1">
                      <a:off x="7155768" y="1512693"/>
                      <a:ext cx="1627921" cy="1563142"/>
                    </a:xfrm>
                    <a:prstGeom prst="arc">
                      <a:avLst>
                        <a:gd name="adj1" fmla="val 16042509"/>
                        <a:gd name="adj2" fmla="val 938203"/>
                      </a:avLst>
                    </a:prstGeom>
                    <a:ln w="762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</p:grpSp>
            </p:grpSp>
          </p:grpSp>
          <p:cxnSp>
            <p:nvCxnSpPr>
              <p:cNvPr id="1110" name="Straight Arrow Connector 1109">
                <a:extLst>
                  <a:ext uri="{FF2B5EF4-FFF2-40B4-BE49-F238E27FC236}">
                    <a16:creationId xmlns:a16="http://schemas.microsoft.com/office/drawing/2014/main" id="{D04CB0C9-E7C1-20A5-3295-FC18953F2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6159" y="5149731"/>
                <a:ext cx="2020162" cy="162455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1" name="Arc 1120">
                <a:extLst>
                  <a:ext uri="{FF2B5EF4-FFF2-40B4-BE49-F238E27FC236}">
                    <a16:creationId xmlns:a16="http://schemas.microsoft.com/office/drawing/2014/main" id="{EA0F3DD9-9718-08A6-D09E-1A3DA3E108A6}"/>
                  </a:ext>
                </a:extLst>
              </p:cNvPr>
              <p:cNvSpPr/>
              <p:nvPr/>
            </p:nvSpPr>
            <p:spPr>
              <a:xfrm flipH="1">
                <a:off x="3325189" y="5214949"/>
                <a:ext cx="749724" cy="1081364"/>
              </a:xfrm>
              <a:prstGeom prst="arc">
                <a:avLst>
                  <a:gd name="adj1" fmla="val 16200000"/>
                  <a:gd name="adj2" fmla="val 57782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2" name="Arc 1121">
                <a:extLst>
                  <a:ext uri="{FF2B5EF4-FFF2-40B4-BE49-F238E27FC236}">
                    <a16:creationId xmlns:a16="http://schemas.microsoft.com/office/drawing/2014/main" id="{2D4096A9-893D-13A3-9D77-8568C738A27C}"/>
                  </a:ext>
                </a:extLst>
              </p:cNvPr>
              <p:cNvSpPr/>
              <p:nvPr/>
            </p:nvSpPr>
            <p:spPr>
              <a:xfrm flipH="1">
                <a:off x="3705240" y="5507697"/>
                <a:ext cx="749724" cy="1081364"/>
              </a:xfrm>
              <a:prstGeom prst="arc">
                <a:avLst>
                  <a:gd name="adj1" fmla="val 16200000"/>
                  <a:gd name="adj2" fmla="val 57782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3A708173-0062-0246-84E2-D1421E9F9F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621" y="6019284"/>
                <a:ext cx="273844" cy="233376"/>
              </a:xfrm>
              <a:prstGeom prst="line">
                <a:avLst/>
              </a:prstGeom>
              <a:ln w="28575">
                <a:solidFill>
                  <a:srgbClr val="00206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6" name="TextBox 1125">
                <a:extLst>
                  <a:ext uri="{FF2B5EF4-FFF2-40B4-BE49-F238E27FC236}">
                    <a16:creationId xmlns:a16="http://schemas.microsoft.com/office/drawing/2014/main" id="{39DBB69E-6245-E6F5-D37D-FEB0C6D08AF5}"/>
                  </a:ext>
                </a:extLst>
              </p:cNvPr>
              <p:cNvSpPr txBox="1"/>
              <p:nvPr/>
            </p:nvSpPr>
            <p:spPr>
              <a:xfrm>
                <a:off x="4780580" y="4529434"/>
                <a:ext cx="2002984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6" name="TextBox 1125">
                <a:extLst>
                  <a:ext uri="{FF2B5EF4-FFF2-40B4-BE49-F238E27FC236}">
                    <a16:creationId xmlns:a16="http://schemas.microsoft.com/office/drawing/2014/main" id="{39DBB69E-6245-E6F5-D37D-FEB0C6D0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580" y="4529434"/>
                <a:ext cx="2002984" cy="1324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02610C73-43EC-F093-EB87-C39F69765746}"/>
                  </a:ext>
                </a:extLst>
              </p:cNvPr>
              <p:cNvSpPr txBox="1"/>
              <p:nvPr/>
            </p:nvSpPr>
            <p:spPr>
              <a:xfrm>
                <a:off x="6991405" y="5355567"/>
                <a:ext cx="2859699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CA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27" name="TextBox 1126">
                <a:extLst>
                  <a:ext uri="{FF2B5EF4-FFF2-40B4-BE49-F238E27FC236}">
                    <a16:creationId xmlns:a16="http://schemas.microsoft.com/office/drawing/2014/main" id="{02610C73-43EC-F093-EB87-C39F6976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05" y="5355567"/>
                <a:ext cx="2859699" cy="1327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7E5447-0335-5FE5-05E1-1EDDD7FDF7DC}"/>
              </a:ext>
            </a:extLst>
          </p:cNvPr>
          <p:cNvSpPr txBox="1"/>
          <p:nvPr/>
        </p:nvSpPr>
        <p:spPr>
          <a:xfrm>
            <a:off x="280697" y="684626"/>
            <a:ext cx="119113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800" u="sng" dirty="0"/>
              <a:t>Waveplates</a:t>
            </a:r>
            <a:r>
              <a:rPr lang="en-CA" sz="5800" dirty="0"/>
              <a:t>: “rotates” one polarization into another through a phase delay.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51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25">
        <p:fade/>
      </p:transition>
    </mc:Choice>
    <mc:Fallback xmlns="">
      <p:transition spd="med" advTm="97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/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6000" u="sng" dirty="0">
                    <a:solidFill>
                      <a:schemeClr val="tx1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CA" sz="60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312196-338E-0EBA-682C-AF4EC77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55156"/>
                <a:ext cx="5924550" cy="1015663"/>
              </a:xfrm>
              <a:prstGeom prst="rect">
                <a:avLst/>
              </a:prstGeom>
              <a:blipFill>
                <a:blip r:embed="rId3"/>
                <a:stretch>
                  <a:fillRect l="-617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/>
              <p:nvPr/>
            </p:nvSpPr>
            <p:spPr>
              <a:xfrm>
                <a:off x="7431248" y="-88452"/>
                <a:ext cx="3101651" cy="1488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𝑈</m:t>
                      </m:r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99E7F-4D53-3AC1-208E-5254E8E7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248" y="-88452"/>
                <a:ext cx="3101651" cy="1488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/>
              <p:nvPr/>
            </p:nvSpPr>
            <p:spPr>
              <a:xfrm>
                <a:off x="318213" y="4322981"/>
                <a:ext cx="115555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8000" dirty="0">
                    <a:solidFill>
                      <a:schemeClr val="tx1"/>
                    </a:solidFill>
                  </a:rPr>
                  <a:t>2x2 </a:t>
                </a:r>
                <a:r>
                  <a:rPr lang="en-CA" sz="8000" b="1" dirty="0">
                    <a:solidFill>
                      <a:schemeClr val="tx1"/>
                    </a:solidFill>
                  </a:rPr>
                  <a:t>Unitary</a:t>
                </a:r>
                <a:r>
                  <a:rPr lang="en-CA" sz="8000" dirty="0">
                    <a:solidFill>
                      <a:schemeClr val="tx1"/>
                    </a:solidFill>
                  </a:rPr>
                  <a:t> Matrices: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3" y="4322981"/>
                <a:ext cx="11555574" cy="1323439"/>
              </a:xfrm>
              <a:prstGeom prst="rect">
                <a:avLst/>
              </a:prstGeom>
              <a:blipFill>
                <a:blip r:embed="rId5"/>
                <a:stretch>
                  <a:fillRect l="-4483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A53058-2ED5-4DCE-A96B-F842F83859B3}"/>
              </a:ext>
            </a:extLst>
          </p:cNvPr>
          <p:cNvCxnSpPr>
            <a:cxnSpLocks/>
          </p:cNvCxnSpPr>
          <p:nvPr/>
        </p:nvCxnSpPr>
        <p:spPr>
          <a:xfrm>
            <a:off x="0" y="121158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/>
              <p:nvPr/>
            </p:nvSpPr>
            <p:spPr>
              <a:xfrm>
                <a:off x="238125" y="1660857"/>
                <a:ext cx="5600700" cy="18248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0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10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10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00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1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3A22B-D7F3-0DA9-DB1E-E91A96F4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660857"/>
                <a:ext cx="5600700" cy="1824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4031A-5BB6-1FAC-4B0A-97BC0E6CE2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74400" y="5481360"/>
              <a:ext cx="9296640" cy="250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4031A-5BB6-1FAC-4B0A-97BC0E6CE2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5040" y="5472000"/>
                <a:ext cx="9315360" cy="26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4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76">
        <p:fade/>
      </p:transition>
    </mc:Choice>
    <mc:Fallback xmlns="">
      <p:transition spd="med" advTm="12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/>
              <p:nvPr/>
            </p:nvSpPr>
            <p:spPr>
              <a:xfrm>
                <a:off x="121006" y="95250"/>
                <a:ext cx="11873787" cy="2336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7200" u="sng" dirty="0">
                    <a:solidFill>
                      <a:schemeClr val="tx1"/>
                    </a:solidFill>
                  </a:rPr>
                  <a:t>Exercise</a:t>
                </a:r>
                <a:r>
                  <a:rPr lang="en-CA" sz="7200" dirty="0">
                    <a:solidFill>
                      <a:schemeClr val="tx1"/>
                    </a:solidFill>
                  </a:rPr>
                  <a:t> -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7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for the following matrices: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D75649-B8D4-BEDB-5AF3-F65DA1A1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06" y="95250"/>
                <a:ext cx="11873787" cy="2336922"/>
              </a:xfrm>
              <a:prstGeom prst="rect">
                <a:avLst/>
              </a:prstGeom>
              <a:blipFill>
                <a:blip r:embed="rId2"/>
                <a:stretch>
                  <a:fillRect l="-3901" t="-8616" b="-206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3DA97-EA95-EA7E-CC03-B3F49E4E2576}"/>
                  </a:ext>
                </a:extLst>
              </p:cNvPr>
              <p:cNvSpPr txBox="1"/>
              <p:nvPr/>
            </p:nvSpPr>
            <p:spPr>
              <a:xfrm>
                <a:off x="-2136728" y="2432172"/>
                <a:ext cx="2136728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43DA97-EA95-EA7E-CC03-B3F49E4E2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6728" y="2432172"/>
                <a:ext cx="2136728" cy="1324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BE961-B2A0-F71B-271B-415001A0690B}"/>
                  </a:ext>
                </a:extLst>
              </p:cNvPr>
              <p:cNvSpPr txBox="1"/>
              <p:nvPr/>
            </p:nvSpPr>
            <p:spPr>
              <a:xfrm>
                <a:off x="-2675949" y="3843516"/>
                <a:ext cx="2448999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BE961-B2A0-F71B-271B-415001A0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5949" y="3843516"/>
                <a:ext cx="2448999" cy="1118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5E47-5F0E-3B38-1DA2-C30E275833CD}"/>
                  </a:ext>
                </a:extLst>
              </p:cNvPr>
              <p:cNvSpPr txBox="1"/>
              <p:nvPr/>
            </p:nvSpPr>
            <p:spPr>
              <a:xfrm>
                <a:off x="-2907882" y="4962284"/>
                <a:ext cx="2651752" cy="1118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CA" sz="4000" b="1" dirty="0">
                        <a:solidFill>
                          <a:srgbClr val="0070C0"/>
                        </a:solidFill>
                      </a:rPr>
                      <m:t> </m:t>
                    </m:r>
                  </m:oMath>
                </a14:m>
                <a:r>
                  <a:rPr lang="en-CA" sz="4000" b="1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195E47-5F0E-3B38-1DA2-C30E27583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7882" y="4962284"/>
                <a:ext cx="2651752" cy="1118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3979A-301F-52AC-EA91-80914A7FFD0C}"/>
                  </a:ext>
                </a:extLst>
              </p:cNvPr>
              <p:cNvSpPr txBox="1"/>
              <p:nvPr/>
            </p:nvSpPr>
            <p:spPr>
              <a:xfrm>
                <a:off x="230388" y="3429000"/>
                <a:ext cx="2646205" cy="178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3979A-301F-52AC-EA91-80914A7F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8" y="3429000"/>
                <a:ext cx="2646205" cy="1785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F95B6-A3DF-AE38-6F3D-9DD34046A736}"/>
                  </a:ext>
                </a:extLst>
              </p:cNvPr>
              <p:cNvSpPr txBox="1"/>
              <p:nvPr/>
            </p:nvSpPr>
            <p:spPr>
              <a:xfrm>
                <a:off x="3837993" y="3429000"/>
                <a:ext cx="3484918" cy="178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4F95B6-A3DF-AE38-6F3D-9DD34046A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93" y="3429000"/>
                <a:ext cx="3484918" cy="1785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F71DA0-B9DE-FCDE-5D9E-0C2ED89AA13E}"/>
                  </a:ext>
                </a:extLst>
              </p:cNvPr>
              <p:cNvSpPr txBox="1"/>
              <p:nvPr/>
            </p:nvSpPr>
            <p:spPr>
              <a:xfrm>
                <a:off x="8136830" y="3428999"/>
                <a:ext cx="4055170" cy="178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6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F71DA0-B9DE-FCDE-5D9E-0C2ED89AA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830" y="3428999"/>
                <a:ext cx="4055170" cy="1785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23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4"/>
    </mc:Choice>
    <mc:Fallback xmlns="">
      <p:transition spd="slow" advTm="5784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/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54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/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solidFill>
                <a:srgbClr val="FFF6DD"/>
              </a:solidFill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/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28CC828-EA70-34D6-9714-61A7A70484D7}"/>
              </a:ext>
            </a:extLst>
          </p:cNvPr>
          <p:cNvGrpSpPr/>
          <p:nvPr/>
        </p:nvGrpSpPr>
        <p:grpSpPr>
          <a:xfrm>
            <a:off x="453975" y="-323408"/>
            <a:ext cx="6941242" cy="1612046"/>
            <a:chOff x="911175" y="-628650"/>
            <a:chExt cx="6941242" cy="16120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C69A94-F31D-A43D-EFDC-20D02F233B3A}"/>
                </a:ext>
              </a:extLst>
            </p:cNvPr>
            <p:cNvSpPr/>
            <p:nvPr/>
          </p:nvSpPr>
          <p:spPr>
            <a:xfrm>
              <a:off x="911175" y="-628650"/>
              <a:ext cx="1565325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BEDC1D-B972-4D06-77A9-EE0FA5339340}"/>
                </a:ext>
              </a:extLst>
            </p:cNvPr>
            <p:cNvSpPr/>
            <p:nvPr/>
          </p:nvSpPr>
          <p:spPr>
            <a:xfrm>
              <a:off x="4076700" y="-628650"/>
              <a:ext cx="476250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CE1BBF-0830-DDE5-EFD3-24ABE1EFCAC1}"/>
                </a:ext>
              </a:extLst>
            </p:cNvPr>
            <p:cNvSpPr/>
            <p:nvPr/>
          </p:nvSpPr>
          <p:spPr>
            <a:xfrm>
              <a:off x="5470005" y="-559654"/>
              <a:ext cx="1330845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552702-7BBA-B466-6155-F73155EBD0E1}"/>
                </a:ext>
              </a:extLst>
            </p:cNvPr>
            <p:cNvSpPr/>
            <p:nvPr/>
          </p:nvSpPr>
          <p:spPr>
            <a:xfrm>
              <a:off x="7336905" y="-559654"/>
              <a:ext cx="515512" cy="1543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44BBB1-B561-370D-E3B7-E74046A403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7760" y="1036080"/>
              <a:ext cx="9595440" cy="5460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44BBB1-B561-370D-E3B7-E74046A40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8400" y="1026720"/>
                <a:ext cx="9614160" cy="547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04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0"/>
    </mc:Choice>
    <mc:Fallback xmlns="">
      <p:transition spd="slow" advTm="3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/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54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/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solidFill>
                <a:srgbClr val="FFF6DD"/>
              </a:solidFill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/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3F09166-0B79-4D04-E2A7-9D5A9FFECFE8}"/>
              </a:ext>
            </a:extLst>
          </p:cNvPr>
          <p:cNvGrpSpPr/>
          <p:nvPr/>
        </p:nvGrpSpPr>
        <p:grpSpPr>
          <a:xfrm>
            <a:off x="8345656" y="2440694"/>
            <a:ext cx="3712994" cy="3053010"/>
            <a:chOff x="6369772" y="517187"/>
            <a:chExt cx="5730573" cy="47119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33B283-F02C-037C-75B9-B8D79D8DB791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CC64204-0647-81AF-E807-5988F19CC7BC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000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C8D1822-51AA-3AF8-EA06-D790AF2EEDA1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44E7E90C-A4E3-9C63-2D4E-615DD980F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ECFDDC3E-F76B-7209-B619-73A961A7A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B9E74FE4-9618-1024-2F45-7AB49236A9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1D2F8272-B947-03E7-877D-5AA6ABCC5F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9161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76ADD21-58A7-2DF3-82F7-E4A99F8B77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4" y="214895"/>
                      <a:ext cx="1007585" cy="7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36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A76ADD21-58A7-2DF3-82F7-E4A99F8B77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4" y="214895"/>
                      <a:ext cx="1007585" cy="79161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3D104-3011-63D0-E737-196A5736D79E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693623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1C3D104-3011-63D0-E737-196A5736D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693623" cy="9975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396A7F-DED1-0475-ACA2-419A43803EE6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225545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396A7F-DED1-0475-ACA2-419A43803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225545" cy="9975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8B62908-27EB-59BF-167B-1BC5F47ED990}"/>
                    </a:ext>
                  </a:extLst>
                </p:cNvPr>
                <p:cNvSpPr txBox="1"/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287C481-9F93-BBD2-400E-C9A4775D6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5"/>
                  <a:ext cx="839198" cy="99753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5312C67-CB68-214C-BED7-114C5D5E3F75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600" i="1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D70777A-99B0-453F-DEAF-F510DD4FE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371117" cy="9975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2BC619-0523-86A8-1C52-E501D0A0DBF7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20C75-5F59-0B1D-4668-6C4E9A0ECE81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202BA8-BDBC-47ED-9D8B-FED146D2DF81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957178A-CE74-3FD9-968B-52335D69DB19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B4281E6-F8EE-AF9F-3B43-37218EC64E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7760" y="1036080"/>
              <a:ext cx="9595440" cy="546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B4281E6-F8EE-AF9F-3B43-37218EC64E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58400" y="1026720"/>
                <a:ext cx="9614160" cy="547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14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0"/>
    </mc:Choice>
    <mc:Fallback xmlns="">
      <p:transition spd="slow" advTm="3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354994-6DF7-5ECC-4DED-9AF28DE02199}"/>
                  </a:ext>
                </a:extLst>
              </p:cNvPr>
              <p:cNvSpPr txBox="1"/>
              <p:nvPr/>
            </p:nvSpPr>
            <p:spPr>
              <a:xfrm>
                <a:off x="8162294" y="2641745"/>
                <a:ext cx="3971306" cy="2604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noFill/>
              </a:ln>
              <a:effectLst>
                <a:softEdge rad="127000"/>
              </a:effectLst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354994-6DF7-5ECC-4DED-9AF28DE0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294" y="2641745"/>
                <a:ext cx="3971306" cy="2604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/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54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5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CA" sz="54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p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B84DFF-2A78-4927-B014-87227F4B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21504"/>
                <a:ext cx="9525000" cy="6430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/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solidFill>
                <a:srgbClr val="FFF6DD"/>
              </a:solidFill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fun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940292-125F-36D9-230A-B2492C28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004" y="121504"/>
                <a:ext cx="4341646" cy="190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/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D1C0F-767C-3C85-68EF-31369A02F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0" y="5478107"/>
                <a:ext cx="5886450" cy="1306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DAF92C-DA4C-F017-AFDC-104886CC1A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27600" y="2718720"/>
              <a:ext cx="2808720" cy="2448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DAF92C-DA4C-F017-AFDC-104886CC1A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18240" y="2709360"/>
                <a:ext cx="2827440" cy="24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F6032E0-9334-BC0B-4C88-29D0AD7188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7760" y="1036080"/>
              <a:ext cx="9595440" cy="5460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F6032E0-9334-BC0B-4C88-29D0AD7188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8400" y="1026720"/>
                <a:ext cx="9614160" cy="547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135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56">
        <p:fade/>
      </p:transition>
    </mc:Choice>
    <mc:Fallback xmlns="">
      <p:transition spd="med" advTm="15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B80CC-1D6F-0FDD-5FD4-CDF5B6EF5CB4}"/>
              </a:ext>
            </a:extLst>
          </p:cNvPr>
          <p:cNvSpPr txBox="1"/>
          <p:nvPr/>
        </p:nvSpPr>
        <p:spPr>
          <a:xfrm>
            <a:off x="247650" y="228600"/>
            <a:ext cx="9490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Overall phase of Jones Vector </a:t>
            </a:r>
          </a:p>
          <a:p>
            <a:r>
              <a:rPr lang="en-CA" sz="6000" u="sng" dirty="0"/>
              <a:t>does not</a:t>
            </a:r>
            <a:r>
              <a:rPr lang="en-CA" sz="6000" dirty="0"/>
              <a:t> affect polarization.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7C03F-B900-4A9D-E89A-B82747B2B090}"/>
                  </a:ext>
                </a:extLst>
              </p:cNvPr>
              <p:cNvSpPr txBox="1"/>
              <p:nvPr/>
            </p:nvSpPr>
            <p:spPr>
              <a:xfrm>
                <a:off x="499110" y="2332158"/>
                <a:ext cx="1558290" cy="19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7C03F-B900-4A9D-E89A-B82747B2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0" y="2332158"/>
                <a:ext cx="1558290" cy="1932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CC2367F-679F-4569-AC7A-5F209870B795}"/>
              </a:ext>
            </a:extLst>
          </p:cNvPr>
          <p:cNvGrpSpPr/>
          <p:nvPr/>
        </p:nvGrpSpPr>
        <p:grpSpPr>
          <a:xfrm>
            <a:off x="2005964" y="2277784"/>
            <a:ext cx="7144703" cy="1987019"/>
            <a:chOff x="2005964" y="2277784"/>
            <a:chExt cx="7144703" cy="1987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/>
                <p:nvPr/>
              </p:nvSpPr>
              <p:spPr>
                <a:xfrm>
                  <a:off x="3564254" y="2277784"/>
                  <a:ext cx="5586413" cy="1987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254" y="2277784"/>
                  <a:ext cx="5586413" cy="19870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9AD00-6C8B-7DA6-0FB1-1CEE28E44E9E}"/>
                    </a:ext>
                  </a:extLst>
                </p:cNvPr>
                <p:cNvSpPr txBox="1"/>
                <p:nvPr/>
              </p:nvSpPr>
              <p:spPr>
                <a:xfrm>
                  <a:off x="2005964" y="2513650"/>
                  <a:ext cx="155829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9AD00-6C8B-7DA6-0FB1-1CEE28E44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964" y="2513650"/>
                  <a:ext cx="1558290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9E1D2-46F7-7087-77E6-7321A03504FB}"/>
              </a:ext>
            </a:extLst>
          </p:cNvPr>
          <p:cNvGrpSpPr/>
          <p:nvPr/>
        </p:nvGrpSpPr>
        <p:grpSpPr>
          <a:xfrm>
            <a:off x="2005964" y="4455303"/>
            <a:ext cx="7755256" cy="1987019"/>
            <a:chOff x="2005964" y="4455303"/>
            <a:chExt cx="7755256" cy="1987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DCEBC47-9E65-A11A-6A11-15838285CF5A}"/>
                    </a:ext>
                  </a:extLst>
                </p:cNvPr>
                <p:cNvSpPr txBox="1"/>
                <p:nvPr/>
              </p:nvSpPr>
              <p:spPr>
                <a:xfrm>
                  <a:off x="3564254" y="4455303"/>
                  <a:ext cx="6196966" cy="1987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DCEBC47-9E65-A11A-6A11-15838285C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254" y="4455303"/>
                  <a:ext cx="6196966" cy="19870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AB34EAE-7FB2-676F-85E9-25F8C1773DA7}"/>
                    </a:ext>
                  </a:extLst>
                </p:cNvPr>
                <p:cNvSpPr txBox="1"/>
                <p:nvPr/>
              </p:nvSpPr>
              <p:spPr>
                <a:xfrm>
                  <a:off x="2005964" y="4663982"/>
                  <a:ext cx="155829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AB34EAE-7FB2-676F-85E9-25F8C1773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964" y="4663982"/>
                  <a:ext cx="1558290" cy="1569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47A57D-C856-B694-8C51-D6AB8B8BC8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75880" y="2282040"/>
              <a:ext cx="5712480" cy="4303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47A57D-C856-B694-8C51-D6AB8B8BC8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6520" y="2272680"/>
                <a:ext cx="5731200" cy="432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67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6"/>
    </mc:Choice>
    <mc:Fallback xmlns="">
      <p:transition spd="slow" advTm="25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59AD00-6C8B-7DA6-0FB1-1CEE28E44E9E}"/>
              </a:ext>
            </a:extLst>
          </p:cNvPr>
          <p:cNvSpPr txBox="1"/>
          <p:nvPr/>
        </p:nvSpPr>
        <p:spPr>
          <a:xfrm>
            <a:off x="2005964" y="2513650"/>
            <a:ext cx="1558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/>
              <p:nvPr/>
            </p:nvSpPr>
            <p:spPr>
              <a:xfrm>
                <a:off x="1509670" y="196093"/>
                <a:ext cx="9490710" cy="292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9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9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9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96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9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13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CA" sz="9600" b="0" i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9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CA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88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76A66-52B1-8507-96B1-329F7B4D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70" y="196093"/>
                <a:ext cx="9490710" cy="2928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BCC32E3-7E3F-B560-A0C0-30A2FC9D3309}"/>
              </a:ext>
            </a:extLst>
          </p:cNvPr>
          <p:cNvGrpSpPr/>
          <p:nvPr/>
        </p:nvGrpSpPr>
        <p:grpSpPr>
          <a:xfrm>
            <a:off x="1363797" y="3389082"/>
            <a:ext cx="9695364" cy="3319046"/>
            <a:chOff x="1407339" y="3200400"/>
            <a:chExt cx="9695364" cy="33190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B80CC-1D6F-0FDD-5FD4-CDF5B6EF5CB4}"/>
                </a:ext>
              </a:extLst>
            </p:cNvPr>
            <p:cNvSpPr txBox="1"/>
            <p:nvPr/>
          </p:nvSpPr>
          <p:spPr>
            <a:xfrm>
              <a:off x="1407339" y="3472458"/>
              <a:ext cx="969536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600" dirty="0"/>
                <a:t>Represent the </a:t>
              </a:r>
              <a:r>
                <a:rPr lang="en-CA" sz="9600" u="sng" dirty="0"/>
                <a:t>same polarization</a:t>
              </a:r>
              <a:r>
                <a:rPr lang="en-CA" sz="9600" dirty="0"/>
                <a:t>.</a:t>
              </a:r>
            </a:p>
          </p:txBody>
        </p:sp>
        <p:sp>
          <p:nvSpPr>
            <p:cNvPr id="3" name="Arrow: Up 2">
              <a:extLst>
                <a:ext uri="{FF2B5EF4-FFF2-40B4-BE49-F238E27FC236}">
                  <a16:creationId xmlns:a16="http://schemas.microsoft.com/office/drawing/2014/main" id="{F6B3F77D-0B45-8C26-A2C2-41CAEC3C0DAB}"/>
                </a:ext>
              </a:extLst>
            </p:cNvPr>
            <p:cNvSpPr/>
            <p:nvPr/>
          </p:nvSpPr>
          <p:spPr>
            <a:xfrm>
              <a:off x="2123253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172698B7-E03B-B2B6-4A46-F390C056A816}"/>
                </a:ext>
              </a:extLst>
            </p:cNvPr>
            <p:cNvSpPr/>
            <p:nvPr/>
          </p:nvSpPr>
          <p:spPr>
            <a:xfrm>
              <a:off x="9843947" y="3200400"/>
              <a:ext cx="531406" cy="131994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2E6EA0-E7A8-0A25-2B12-4996F28D46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26080" y="293760"/>
              <a:ext cx="2521800" cy="221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2E6EA0-E7A8-0A25-2B12-4996F28D4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6720" y="284400"/>
                <a:ext cx="2540520" cy="223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144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8"/>
    </mc:Choice>
    <mc:Fallback xmlns="">
      <p:transition spd="slow" advTm="14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E53306B-170F-FED8-3C68-CE1C30CE3CA3}"/>
              </a:ext>
            </a:extLst>
          </p:cNvPr>
          <p:cNvGrpSpPr/>
          <p:nvPr/>
        </p:nvGrpSpPr>
        <p:grpSpPr>
          <a:xfrm>
            <a:off x="121794" y="33478"/>
            <a:ext cx="3506309" cy="3395522"/>
            <a:chOff x="121794" y="33478"/>
            <a:chExt cx="3506309" cy="33955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B80CC-1D6F-0FDD-5FD4-CDF5B6EF5CB4}"/>
                </a:ext>
              </a:extLst>
            </p:cNvPr>
            <p:cNvSpPr txBox="1"/>
            <p:nvPr/>
          </p:nvSpPr>
          <p:spPr>
            <a:xfrm>
              <a:off x="121794" y="33478"/>
              <a:ext cx="35063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/>
                <a:t>Diagonal Polarization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C7C03F-B900-4A9D-E89A-B82747B2B090}"/>
                    </a:ext>
                  </a:extLst>
                </p:cNvPr>
                <p:cNvSpPr txBox="1"/>
                <p:nvPr/>
              </p:nvSpPr>
              <p:spPr>
                <a:xfrm>
                  <a:off x="390371" y="1496355"/>
                  <a:ext cx="1558290" cy="1932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C7C03F-B900-4A9D-E89A-B82747B2B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71" y="1496355"/>
                  <a:ext cx="1558290" cy="19326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3D8485-7709-8D70-E297-971D305BD3CA}"/>
              </a:ext>
            </a:extLst>
          </p:cNvPr>
          <p:cNvGrpSpPr/>
          <p:nvPr/>
        </p:nvGrpSpPr>
        <p:grpSpPr>
          <a:xfrm>
            <a:off x="7108722" y="0"/>
            <a:ext cx="5083277" cy="2736785"/>
            <a:chOff x="7108722" y="0"/>
            <a:chExt cx="5083277" cy="2736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/>
                <p:nvPr/>
              </p:nvSpPr>
              <p:spPr>
                <a:xfrm>
                  <a:off x="10591798" y="749766"/>
                  <a:ext cx="1352552" cy="1987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5BC3A3-1989-F95D-43F4-DF4228536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1798" y="749766"/>
                  <a:ext cx="1352552" cy="19870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730434-5C74-F010-3BC0-2C34F639C3F0}"/>
                </a:ext>
              </a:extLst>
            </p:cNvPr>
            <p:cNvSpPr txBox="1"/>
            <p:nvPr/>
          </p:nvSpPr>
          <p:spPr>
            <a:xfrm>
              <a:off x="7108722" y="0"/>
              <a:ext cx="50832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4400" dirty="0"/>
                <a:t>Left Circ. Polarization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3442FE-1A45-FE7D-32A4-3B6A29271938}"/>
                  </a:ext>
                </a:extLst>
              </p:cNvPr>
              <p:cNvSpPr txBox="1"/>
              <p:nvPr/>
            </p:nvSpPr>
            <p:spPr>
              <a:xfrm>
                <a:off x="8645809" y="2736785"/>
                <a:ext cx="3155819" cy="198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3442FE-1A45-FE7D-32A4-3B6A2927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09" y="2736785"/>
                <a:ext cx="3155819" cy="1987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F889D-C80F-F0D8-40FB-13BB69168AAA}"/>
                  </a:ext>
                </a:extLst>
              </p:cNvPr>
              <p:cNvSpPr txBox="1"/>
              <p:nvPr/>
            </p:nvSpPr>
            <p:spPr>
              <a:xfrm>
                <a:off x="9020176" y="4723804"/>
                <a:ext cx="2924174" cy="1987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F889D-C80F-F0D8-40FB-13BB6916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176" y="4723804"/>
                <a:ext cx="2924174" cy="1987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0101586-4685-E66A-9662-BE4DAFBC5784}"/>
              </a:ext>
            </a:extLst>
          </p:cNvPr>
          <p:cNvGrpSpPr/>
          <p:nvPr/>
        </p:nvGrpSpPr>
        <p:grpSpPr>
          <a:xfrm>
            <a:off x="1999065" y="876124"/>
            <a:ext cx="8395487" cy="1939890"/>
            <a:chOff x="1999065" y="876124"/>
            <a:chExt cx="8395487" cy="193989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9A05C81-4F95-6F88-187E-01956550AD4F}"/>
                </a:ext>
              </a:extLst>
            </p:cNvPr>
            <p:cNvSpPr/>
            <p:nvPr/>
          </p:nvSpPr>
          <p:spPr>
            <a:xfrm>
              <a:off x="1999065" y="1379586"/>
              <a:ext cx="8395487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692F05-1CB7-BC12-B828-C803DBD2938E}"/>
                </a:ext>
              </a:extLst>
            </p:cNvPr>
            <p:cNvSpPr/>
            <p:nvPr/>
          </p:nvSpPr>
          <p:spPr>
            <a:xfrm>
              <a:off x="4732787" y="1298240"/>
              <a:ext cx="2852430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FC5E8-B8C2-2727-3FFF-9B5AFF6ABFE3}"/>
                    </a:ext>
                  </a:extLst>
                </p:cNvPr>
                <p:cNvSpPr txBox="1"/>
                <p:nvPr/>
              </p:nvSpPr>
              <p:spPr>
                <a:xfrm>
                  <a:off x="4661043" y="876124"/>
                  <a:ext cx="2924174" cy="1939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AFC5E8-B8C2-2727-3FFF-9B5AFF6AB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1043" y="876124"/>
                  <a:ext cx="2924174" cy="19398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BD768F-BDFB-2036-44AE-1DC3AD4DB22A}"/>
              </a:ext>
            </a:extLst>
          </p:cNvPr>
          <p:cNvGrpSpPr/>
          <p:nvPr/>
        </p:nvGrpSpPr>
        <p:grpSpPr>
          <a:xfrm>
            <a:off x="1999065" y="2900275"/>
            <a:ext cx="6646745" cy="1990673"/>
            <a:chOff x="1999065" y="2900275"/>
            <a:chExt cx="6646745" cy="199067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06E9D83-E200-E259-29C3-8289D7FB8476}"/>
                </a:ext>
              </a:extLst>
            </p:cNvPr>
            <p:cNvSpPr/>
            <p:nvPr/>
          </p:nvSpPr>
          <p:spPr>
            <a:xfrm>
              <a:off x="1999065" y="3290613"/>
              <a:ext cx="6646745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538262-BFDD-B389-C6D6-5A98744DBB47}"/>
                </a:ext>
              </a:extLst>
            </p:cNvPr>
            <p:cNvSpPr/>
            <p:nvPr/>
          </p:nvSpPr>
          <p:spPr>
            <a:xfrm>
              <a:off x="2931235" y="3275540"/>
              <a:ext cx="4712975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0DAB07-9C16-12D1-0EEE-96941D4148C2}"/>
                    </a:ext>
                  </a:extLst>
                </p:cNvPr>
                <p:cNvSpPr txBox="1"/>
                <p:nvPr/>
              </p:nvSpPr>
              <p:spPr>
                <a:xfrm>
                  <a:off x="2964085" y="2900275"/>
                  <a:ext cx="4413392" cy="199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0DAB07-9C16-12D1-0EEE-96941D414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085" y="2900275"/>
                  <a:ext cx="4413392" cy="1990673"/>
                </a:xfrm>
                <a:prstGeom prst="rect">
                  <a:avLst/>
                </a:prstGeom>
                <a:blipFill>
                  <a:blip r:embed="rId8"/>
                  <a:stretch>
                    <a:fillRect r="-151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9AB2CE-2694-7574-08E6-44ED2FB1761C}"/>
              </a:ext>
            </a:extLst>
          </p:cNvPr>
          <p:cNvGrpSpPr/>
          <p:nvPr/>
        </p:nvGrpSpPr>
        <p:grpSpPr>
          <a:xfrm>
            <a:off x="1999065" y="4833849"/>
            <a:ext cx="7021111" cy="1990673"/>
            <a:chOff x="1999065" y="4833849"/>
            <a:chExt cx="7021111" cy="199067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04E4C7-B275-9D41-5F07-9B998563FB75}"/>
                </a:ext>
              </a:extLst>
            </p:cNvPr>
            <p:cNvSpPr/>
            <p:nvPr/>
          </p:nvSpPr>
          <p:spPr>
            <a:xfrm>
              <a:off x="1999065" y="5163411"/>
              <a:ext cx="7021111" cy="1107804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998043-5955-9947-DDE3-68C4D0882848}"/>
                </a:ext>
              </a:extLst>
            </p:cNvPr>
            <p:cNvSpPr/>
            <p:nvPr/>
          </p:nvSpPr>
          <p:spPr>
            <a:xfrm>
              <a:off x="3153132" y="5137561"/>
              <a:ext cx="4712975" cy="11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FF7D2A-97A4-693D-658C-7C9A662B26C6}"/>
                    </a:ext>
                  </a:extLst>
                </p:cNvPr>
                <p:cNvSpPr txBox="1"/>
                <p:nvPr/>
              </p:nvSpPr>
              <p:spPr>
                <a:xfrm>
                  <a:off x="3171825" y="4833849"/>
                  <a:ext cx="4413392" cy="199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72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2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FFF7D2A-97A4-693D-658C-7C9A662B2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4833849"/>
                  <a:ext cx="4413392" cy="19906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714556-5CC9-B206-F36F-42889C35E2EA}"/>
                  </a:ext>
                </a:extLst>
              </p:cNvPr>
              <p:cNvSpPr txBox="1"/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/>
                  <a:t> matrices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714556-5CC9-B206-F36F-42889C35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blipFill>
                <a:blip r:embed="rId10"/>
                <a:stretch>
                  <a:fillRect t="-15517" r="-110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AC08CA-4B2F-9FD3-C245-9DBE3A30B4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3480" y="2813040"/>
              <a:ext cx="1915200" cy="361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AC08CA-4B2F-9FD3-C245-9DBE3A30B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4120" y="2803680"/>
                <a:ext cx="1933920" cy="363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80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74"/>
    </mc:Choice>
    <mc:Fallback xmlns="">
      <p:transition spd="slow" advTm="2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5BC3A3-1989-F95D-43F4-DF4228536B2F}"/>
                  </a:ext>
                </a:extLst>
              </p:cNvPr>
              <p:cNvSpPr txBox="1"/>
              <p:nvPr/>
            </p:nvSpPr>
            <p:spPr>
              <a:xfrm>
                <a:off x="8000699" y="1316675"/>
                <a:ext cx="39436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5BC3A3-1989-F95D-43F4-DF4228536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699" y="1316675"/>
                <a:ext cx="394365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730434-5C74-F010-3BC0-2C34F639C3F0}"/>
              </a:ext>
            </a:extLst>
          </p:cNvPr>
          <p:cNvSpPr txBox="1"/>
          <p:nvPr/>
        </p:nvSpPr>
        <p:spPr>
          <a:xfrm>
            <a:off x="7542352" y="42864"/>
            <a:ext cx="4606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600" dirty="0"/>
              <a:t>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/>
              <p:nvPr/>
            </p:nvSpPr>
            <p:spPr>
              <a:xfrm>
                <a:off x="4661043" y="876124"/>
                <a:ext cx="2924174" cy="1939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043" y="876124"/>
                <a:ext cx="2924174" cy="1939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DAB07-9C16-12D1-0EEE-96941D4148C2}"/>
                  </a:ext>
                </a:extLst>
              </p:cNvPr>
              <p:cNvSpPr txBox="1"/>
              <p:nvPr/>
            </p:nvSpPr>
            <p:spPr>
              <a:xfrm>
                <a:off x="2964085" y="2900275"/>
                <a:ext cx="4413392" cy="199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DAB07-9C16-12D1-0EEE-96941D414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85" y="2900275"/>
                <a:ext cx="4413392" cy="1990673"/>
              </a:xfrm>
              <a:prstGeom prst="rect">
                <a:avLst/>
              </a:prstGeom>
              <a:blipFill>
                <a:blip r:embed="rId5"/>
                <a:stretch>
                  <a:fillRect r="-1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F7D2A-97A4-693D-658C-7C9A662B26C6}"/>
                  </a:ext>
                </a:extLst>
              </p:cNvPr>
              <p:cNvSpPr txBox="1"/>
              <p:nvPr/>
            </p:nvSpPr>
            <p:spPr>
              <a:xfrm>
                <a:off x="3171825" y="4833849"/>
                <a:ext cx="4413392" cy="1990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F7D2A-97A4-693D-658C-7C9A662B2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25" y="4833849"/>
                <a:ext cx="4413392" cy="1990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BBFD-4A65-68EB-0CED-99E0C05B0FA7}"/>
                  </a:ext>
                </a:extLst>
              </p:cNvPr>
              <p:cNvSpPr txBox="1"/>
              <p:nvPr/>
            </p:nvSpPr>
            <p:spPr>
              <a:xfrm>
                <a:off x="7792958" y="3295446"/>
                <a:ext cx="415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1BBFD-4A65-68EB-0CED-99E0C05B0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58" y="3295446"/>
                <a:ext cx="415139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26BD8-3300-F24B-73B3-F008DBEA8B32}"/>
                  </a:ext>
                </a:extLst>
              </p:cNvPr>
              <p:cNvSpPr txBox="1"/>
              <p:nvPr/>
            </p:nvSpPr>
            <p:spPr>
              <a:xfrm>
                <a:off x="7792957" y="5229020"/>
                <a:ext cx="4151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26BD8-3300-F24B-73B3-F008DBEA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57" y="5229020"/>
                <a:ext cx="4151392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FF7F5-EBB2-9EF2-724C-661DABB6FEE5}"/>
                  </a:ext>
                </a:extLst>
              </p:cNvPr>
              <p:cNvSpPr txBox="1"/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000" dirty="0"/>
                  <a:t> matrices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CFF7F5-EBB2-9EF2-724C-661DABB6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12" y="413163"/>
                <a:ext cx="3300413" cy="707886"/>
              </a:xfrm>
              <a:prstGeom prst="rect">
                <a:avLst/>
              </a:prstGeom>
              <a:blipFill>
                <a:blip r:embed="rId9"/>
                <a:stretch>
                  <a:fillRect t="-15517" r="-110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009627-0B2D-0314-16C6-5DF74F7A48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2320" y="2602080"/>
              <a:ext cx="9359280" cy="228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009627-0B2D-0314-16C6-5DF74F7A4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2960" y="2592720"/>
                <a:ext cx="9378000" cy="230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737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68">
        <p:fade/>
      </p:transition>
    </mc:Choice>
    <mc:Fallback xmlns="">
      <p:transition spd="med" advTm="16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/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blipFill>
                <a:blip r:embed="rId3"/>
                <a:stretch>
                  <a:fillRect l="-3890" b="-6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/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CA" sz="7200" b="0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blipFill>
                <a:blip r:embed="rId4"/>
                <a:stretch>
                  <a:fillRect l="-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4CAE046-FE32-1B15-EE47-8FE435678567}"/>
              </a:ext>
            </a:extLst>
          </p:cNvPr>
          <p:cNvSpPr/>
          <p:nvPr/>
        </p:nvSpPr>
        <p:spPr>
          <a:xfrm>
            <a:off x="5068838" y="365496"/>
            <a:ext cx="6901449" cy="1543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1544760"/>
              <a:ext cx="11085120" cy="5187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120" y="1535400"/>
                <a:ext cx="11103840" cy="520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71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0"/>
    </mc:Choice>
    <mc:Fallback xmlns="">
      <p:transition spd="slow" advTm="33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7A5568-DB56-571E-15E2-653CB8FD9066}"/>
              </a:ext>
            </a:extLst>
          </p:cNvPr>
          <p:cNvSpPr txBox="1"/>
          <p:nvPr/>
        </p:nvSpPr>
        <p:spPr>
          <a:xfrm>
            <a:off x="140348" y="43542"/>
            <a:ext cx="11911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Light changes speed when it passes from one medium to another.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CBBDB4-DC46-AF0A-5CB6-93A7395A2DCF}"/>
              </a:ext>
            </a:extLst>
          </p:cNvPr>
          <p:cNvGrpSpPr/>
          <p:nvPr/>
        </p:nvGrpSpPr>
        <p:grpSpPr>
          <a:xfrm>
            <a:off x="352253" y="2301313"/>
            <a:ext cx="2870071" cy="1499168"/>
            <a:chOff x="752756" y="2833787"/>
            <a:chExt cx="805786" cy="1178082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A66CDB0-946C-89E1-CA77-7805AF206A86}"/>
                </a:ext>
              </a:extLst>
            </p:cNvPr>
            <p:cNvSpPr/>
            <p:nvPr/>
          </p:nvSpPr>
          <p:spPr>
            <a:xfrm>
              <a:off x="1155649" y="2833788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B60111-3D2E-EF69-EE98-D68BF126D945}"/>
                </a:ext>
              </a:extLst>
            </p:cNvPr>
            <p:cNvSpPr/>
            <p:nvPr/>
          </p:nvSpPr>
          <p:spPr>
            <a:xfrm>
              <a:off x="752756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9AC063-143F-B207-EF50-80E79B86B2C4}"/>
              </a:ext>
            </a:extLst>
          </p:cNvPr>
          <p:cNvGrpSpPr/>
          <p:nvPr/>
        </p:nvGrpSpPr>
        <p:grpSpPr>
          <a:xfrm>
            <a:off x="8557581" y="2313773"/>
            <a:ext cx="2866466" cy="1507022"/>
            <a:chOff x="1558541" y="2832973"/>
            <a:chExt cx="804774" cy="11842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DC55CB-E1F9-36A9-8A02-975AD052C3DB}"/>
                </a:ext>
              </a:extLst>
            </p:cNvPr>
            <p:cNvSpPr/>
            <p:nvPr/>
          </p:nvSpPr>
          <p:spPr>
            <a:xfrm>
              <a:off x="1558541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63BA18E-6965-2952-2A88-DE29AA05B1C0}"/>
                </a:ext>
              </a:extLst>
            </p:cNvPr>
            <p:cNvGrpSpPr/>
            <p:nvPr/>
          </p:nvGrpSpPr>
          <p:grpSpPr>
            <a:xfrm>
              <a:off x="1959411" y="2832973"/>
              <a:ext cx="403904" cy="1184254"/>
              <a:chOff x="1094565" y="2736164"/>
              <a:chExt cx="2898125" cy="1392931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4FBB970-822E-5D70-F8E6-4431D5F8B79D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FFB7C4-0C9D-B0BA-816F-ADC585E67A9B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5F7813-640F-9C72-5C59-5692AD1B894D}"/>
              </a:ext>
            </a:extLst>
          </p:cNvPr>
          <p:cNvGrpSpPr/>
          <p:nvPr/>
        </p:nvGrpSpPr>
        <p:grpSpPr>
          <a:xfrm>
            <a:off x="3215118" y="2305917"/>
            <a:ext cx="5346065" cy="1507022"/>
            <a:chOff x="1558541" y="2832973"/>
            <a:chExt cx="804774" cy="1184254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709F8F0-62B1-0BB7-7F30-6DE71C6490DD}"/>
                </a:ext>
              </a:extLst>
            </p:cNvPr>
            <p:cNvSpPr/>
            <p:nvPr/>
          </p:nvSpPr>
          <p:spPr>
            <a:xfrm>
              <a:off x="1558541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5D29076-BC64-5078-560C-D8521CFEBAAB}"/>
                </a:ext>
              </a:extLst>
            </p:cNvPr>
            <p:cNvGrpSpPr/>
            <p:nvPr/>
          </p:nvGrpSpPr>
          <p:grpSpPr>
            <a:xfrm>
              <a:off x="1959411" y="2832973"/>
              <a:ext cx="403904" cy="1184254"/>
              <a:chOff x="1094565" y="2736164"/>
              <a:chExt cx="2898125" cy="139293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969C64F-6167-28AD-46BA-34A1070490A3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921B33-6D45-A424-BBA7-FAB0AA8A8284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D65B7E4-73FA-0C99-4A61-116DDB019568}"/>
              </a:ext>
            </a:extLst>
          </p:cNvPr>
          <p:cNvSpPr/>
          <p:nvPr/>
        </p:nvSpPr>
        <p:spPr>
          <a:xfrm>
            <a:off x="3166835" y="2074589"/>
            <a:ext cx="5394347" cy="1937747"/>
          </a:xfrm>
          <a:prstGeom prst="rect">
            <a:avLst/>
          </a:prstGeom>
          <a:solidFill>
            <a:srgbClr val="00B0F0">
              <a:alpha val="30000"/>
            </a:srgb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31D3914-8AC8-ABBA-F1E7-09FE3A2D4541}"/>
              </a:ext>
            </a:extLst>
          </p:cNvPr>
          <p:cNvGrpSpPr/>
          <p:nvPr/>
        </p:nvGrpSpPr>
        <p:grpSpPr>
          <a:xfrm>
            <a:off x="355855" y="5005363"/>
            <a:ext cx="11480289" cy="1499171"/>
            <a:chOff x="756358" y="5005363"/>
            <a:chExt cx="11480289" cy="149917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93D272C-E8D2-B59B-710C-EB108501058A}"/>
                </a:ext>
              </a:extLst>
            </p:cNvPr>
            <p:cNvGrpSpPr/>
            <p:nvPr/>
          </p:nvGrpSpPr>
          <p:grpSpPr>
            <a:xfrm>
              <a:off x="756358" y="5005363"/>
              <a:ext cx="5740143" cy="1499169"/>
              <a:chOff x="756358" y="5005363"/>
              <a:chExt cx="5740143" cy="149916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1134B1-41ED-D45E-C36A-A81ACD09AE9C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3F9B911-63CA-3C88-059D-C96D93B4E6A8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A6AE090-D2EF-9C3B-61AA-572B7E0500B8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0F6D490-876A-9FC8-5C95-FC1878C1810D}"/>
                  </a:ext>
                </a:extLst>
              </p:cNvPr>
              <p:cNvGrpSpPr/>
              <p:nvPr/>
            </p:nvGrpSpPr>
            <p:grpSpPr>
              <a:xfrm>
                <a:off x="3626430" y="5005363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D251873-691B-E65E-1C10-21EA732AFE0F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09FECEC-27A7-32AA-E5BE-4D430B1DC81C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9DE08FD-E42E-DF23-8015-6F868847CC68}"/>
                </a:ext>
              </a:extLst>
            </p:cNvPr>
            <p:cNvGrpSpPr/>
            <p:nvPr/>
          </p:nvGrpSpPr>
          <p:grpSpPr>
            <a:xfrm>
              <a:off x="6496502" y="5005364"/>
              <a:ext cx="5740145" cy="1499170"/>
              <a:chOff x="756358" y="5005364"/>
              <a:chExt cx="5740145" cy="149917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C7FD59B-1982-7C88-9550-61348878FAA0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85C4669-11A8-E5D0-0A0B-FAE3C2F664C7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16027BF-5ECD-7C8F-427D-354729ADA826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80C8F4-A515-E0C4-9067-C1C6CA740F58}"/>
                  </a:ext>
                </a:extLst>
              </p:cNvPr>
              <p:cNvGrpSpPr/>
              <p:nvPr/>
            </p:nvGrpSpPr>
            <p:grpSpPr>
              <a:xfrm>
                <a:off x="3626431" y="5005364"/>
                <a:ext cx="2870072" cy="1499170"/>
                <a:chOff x="752756" y="2833786"/>
                <a:chExt cx="805786" cy="1178083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20893BDD-1770-4662-429D-671B55B740E9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B2F1FA5-29E9-8AC8-3E25-759F6CAFFD00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9020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7"/>
    </mc:Choice>
    <mc:Fallback xmlns="">
      <p:transition spd="slow" advTm="1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86A099-DD81-02E6-9AA1-72B84ED95A34}"/>
              </a:ext>
            </a:extLst>
          </p:cNvPr>
          <p:cNvSpPr/>
          <p:nvPr/>
        </p:nvSpPr>
        <p:spPr>
          <a:xfrm>
            <a:off x="3788809" y="927854"/>
            <a:ext cx="8107916" cy="360045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2F60-8927-CB6B-0A4E-D89DA74FDE85}"/>
              </a:ext>
            </a:extLst>
          </p:cNvPr>
          <p:cNvSpPr/>
          <p:nvPr/>
        </p:nvSpPr>
        <p:spPr>
          <a:xfrm>
            <a:off x="323850" y="927854"/>
            <a:ext cx="3464959" cy="36004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/>
              <p:nvPr/>
            </p:nvSpPr>
            <p:spPr>
              <a:xfrm>
                <a:off x="57150" y="-70395"/>
                <a:ext cx="12134850" cy="953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 matrices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5200" dirty="0">
                    <a:solidFill>
                      <a:schemeClr val="tx1"/>
                    </a:solidFill>
                  </a:rPr>
                  <a:t>) don’t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D1FA2-EA5C-9A36-5FD4-C9BE93BBE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70395"/>
                <a:ext cx="12134850" cy="953531"/>
              </a:xfrm>
              <a:prstGeom prst="rect">
                <a:avLst/>
              </a:prstGeom>
              <a:blipFill>
                <a:blip r:embed="rId3"/>
                <a:stretch>
                  <a:fillRect t="-8917" b="-363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6A3A94D-C0A2-BEBA-8CB9-87459E35B4F6}"/>
              </a:ext>
            </a:extLst>
          </p:cNvPr>
          <p:cNvGrpSpPr/>
          <p:nvPr/>
        </p:nvGrpSpPr>
        <p:grpSpPr>
          <a:xfrm>
            <a:off x="323850" y="908804"/>
            <a:ext cx="11544300" cy="3619500"/>
            <a:chOff x="247650" y="1181100"/>
            <a:chExt cx="11544300" cy="3619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D50762-4778-79F5-49BC-36D284ED2406}"/>
                </a:ext>
              </a:extLst>
            </p:cNvPr>
            <p:cNvSpPr/>
            <p:nvPr/>
          </p:nvSpPr>
          <p:spPr>
            <a:xfrm>
              <a:off x="247650" y="1181100"/>
              <a:ext cx="11544300" cy="36195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3303E7-7684-2005-FFC3-18D34DCEDEBC}"/>
                </a:ext>
              </a:extLst>
            </p:cNvPr>
            <p:cNvCxnSpPr>
              <a:cxnSpLocks/>
            </p:cNvCxnSpPr>
            <p:nvPr/>
          </p:nvCxnSpPr>
          <p:spPr>
            <a:xfrm>
              <a:off x="3712609" y="1181100"/>
              <a:ext cx="0" cy="3619500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/>
              <p:nvPr/>
            </p:nvSpPr>
            <p:spPr>
              <a:xfrm>
                <a:off x="3983069" y="1042154"/>
                <a:ext cx="313194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≠+1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3507DE-C6E6-B346-E574-A4847815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69" y="1042154"/>
                <a:ext cx="313194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/>
              <p:nvPr/>
            </p:nvSpPr>
            <p:spPr>
              <a:xfrm>
                <a:off x="518109" y="1042153"/>
                <a:ext cx="31319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D406E0-6C16-87C4-B5E6-E9C650F8A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9" y="1042153"/>
                <a:ext cx="31319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/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CA" sz="5000" b="1" dirty="0">
                    <a:solidFill>
                      <a:srgbClr val="FF0000"/>
                    </a:solidFill>
                  </a:rPr>
                  <a:t>Special Unitary 2x2 Matrices </a:t>
                </a:r>
                <a14:m>
                  <m:oMath xmlns:m="http://schemas.openxmlformats.org/officeDocument/2006/math"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𝑺𝑼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CA" sz="5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5000" b="1" dirty="0">
                  <a:solidFill>
                    <a:srgbClr val="FF0000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CA" sz="5000" dirty="0"/>
                  <a:t>(“special” </a:t>
                </a:r>
                <a14:m>
                  <m:oMath xmlns:m="http://schemas.openxmlformats.org/officeDocument/2006/math">
                    <m:r>
                      <a:rPr lang="en-CA" sz="5000" b="0" i="0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0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B998D-1EFC-EC0D-699F-FAB97A661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2" y="5015746"/>
                <a:ext cx="11258546" cy="1785104"/>
              </a:xfrm>
              <a:prstGeom prst="rect">
                <a:avLst/>
              </a:prstGeom>
              <a:blipFill>
                <a:blip r:embed="rId6"/>
                <a:stretch>
                  <a:fillRect t="-7850" b="-18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8A1C2D3C-F0D5-78C5-85DB-B57F7942E906}"/>
              </a:ext>
            </a:extLst>
          </p:cNvPr>
          <p:cNvSpPr/>
          <p:nvPr/>
        </p:nvSpPr>
        <p:spPr>
          <a:xfrm rot="16200000">
            <a:off x="1820445" y="3189707"/>
            <a:ext cx="471772" cy="3464957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/>
              <p:nvPr/>
            </p:nvSpPr>
            <p:spPr>
              <a:xfrm>
                <a:off x="4795983" y="1934959"/>
                <a:ext cx="1506118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1F831-6614-1225-AF0A-8C90E5429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83" y="1934959"/>
                <a:ext cx="1506118" cy="117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/>
              <p:nvPr/>
            </p:nvSpPr>
            <p:spPr>
              <a:xfrm>
                <a:off x="7395988" y="1750039"/>
                <a:ext cx="1914525" cy="1016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4E548E-2764-C85C-2599-C346A910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988" y="1750039"/>
                <a:ext cx="1914525" cy="1016112"/>
              </a:xfrm>
              <a:prstGeom prst="rect">
                <a:avLst/>
              </a:prstGeom>
              <a:blipFill>
                <a:blip r:embed="rId8"/>
                <a:stretch>
                  <a:fillRect r="-140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/>
              <p:nvPr/>
            </p:nvSpPr>
            <p:spPr>
              <a:xfrm>
                <a:off x="9458632" y="3111147"/>
                <a:ext cx="1761240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67CECA-A00B-06D4-31DE-79F4B5E0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632" y="3111147"/>
                <a:ext cx="1761240" cy="117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/>
              <p:nvPr/>
            </p:nvSpPr>
            <p:spPr>
              <a:xfrm>
                <a:off x="633426" y="1974939"/>
                <a:ext cx="2961124" cy="1136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704C0-69AE-F20F-5943-84C1544F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26" y="1974939"/>
                <a:ext cx="2961124" cy="11362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/>
              <p:nvPr/>
            </p:nvSpPr>
            <p:spPr>
              <a:xfrm>
                <a:off x="6237343" y="3118453"/>
                <a:ext cx="1326029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C00BF9-18A3-B037-DDD3-53247EC3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343" y="3118453"/>
                <a:ext cx="1326029" cy="1170000"/>
              </a:xfrm>
              <a:prstGeom prst="rect">
                <a:avLst/>
              </a:prstGeom>
              <a:blipFill>
                <a:blip r:embed="rId11"/>
                <a:stretch>
                  <a:fillRect r="-13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58579A-A070-C15C-812E-4E27C60625B4}"/>
                  </a:ext>
                </a:extLst>
              </p:cNvPr>
              <p:cNvSpPr txBox="1"/>
              <p:nvPr/>
            </p:nvSpPr>
            <p:spPr>
              <a:xfrm>
                <a:off x="1522289" y="3234725"/>
                <a:ext cx="1913110" cy="11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58579A-A070-C15C-812E-4E27C606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289" y="3234725"/>
                <a:ext cx="1913110" cy="117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16CFCA-557B-3824-D86A-869043B483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8080" y="5895360"/>
              <a:ext cx="6601680" cy="83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16CFCA-557B-3824-D86A-869043B48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8720" y="5886000"/>
                <a:ext cx="6620400" cy="84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1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0"/>
    </mc:Choice>
    <mc:Fallback xmlns="">
      <p:transition spd="slow" advTm="3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0" grpId="0"/>
      <p:bldP spid="11" grpId="0"/>
      <p:bldP spid="5" grpId="0" uiExpand="1" build="p"/>
      <p:bldP spid="13" grpId="0" animBg="1"/>
      <p:bldP spid="17" grpId="0"/>
      <p:bldP spid="18" grpId="0"/>
      <p:bldP spid="19" grpId="0"/>
      <p:bldP spid="20" grpId="0"/>
      <p:bldP spid="21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6801322" y="1605212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F47B32-9C53-F903-2D7B-56147515E623}"/>
              </a:ext>
            </a:extLst>
          </p:cNvPr>
          <p:cNvGrpSpPr/>
          <p:nvPr/>
        </p:nvGrpSpPr>
        <p:grpSpPr>
          <a:xfrm>
            <a:off x="6813465" y="1586577"/>
            <a:ext cx="4440055" cy="4509344"/>
            <a:chOff x="6813465" y="1586577"/>
            <a:chExt cx="4440055" cy="45093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C0E3BD-3776-868D-4325-F8C14D254E64}"/>
                </a:ext>
              </a:extLst>
            </p:cNvPr>
            <p:cNvGrpSpPr/>
            <p:nvPr/>
          </p:nvGrpSpPr>
          <p:grpSpPr>
            <a:xfrm>
              <a:off x="6813465" y="1586577"/>
              <a:ext cx="4440055" cy="4509344"/>
              <a:chOff x="811086" y="1818077"/>
              <a:chExt cx="4440055" cy="450934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ECCB06-C20C-9C03-F41B-18E50DCA3FD7}"/>
                  </a:ext>
                </a:extLst>
              </p:cNvPr>
              <p:cNvSpPr/>
              <p:nvPr/>
            </p:nvSpPr>
            <p:spPr>
              <a:xfrm>
                <a:off x="811086" y="3112281"/>
                <a:ext cx="4440055" cy="189787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0217F00-D9AC-575B-8353-3BD49F213CA0}"/>
                  </a:ext>
                </a:extLst>
              </p:cNvPr>
              <p:cNvGrpSpPr/>
              <p:nvPr/>
            </p:nvGrpSpPr>
            <p:grpSpPr>
              <a:xfrm>
                <a:off x="2317415" y="1818077"/>
                <a:ext cx="1410420" cy="4509344"/>
                <a:chOff x="2154702" y="1818077"/>
                <a:chExt cx="1735846" cy="4509344"/>
              </a:xfrm>
            </p:grpSpPr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82F56D8F-8F23-9D91-AE39-CA22E5D6088E}"/>
                    </a:ext>
                  </a:extLst>
                </p:cNvPr>
                <p:cNvSpPr/>
                <p:nvPr/>
              </p:nvSpPr>
              <p:spPr>
                <a:xfrm>
                  <a:off x="2154702" y="1818077"/>
                  <a:ext cx="1716938" cy="4505511"/>
                </a:xfrm>
                <a:prstGeom prst="arc">
                  <a:avLst>
                    <a:gd name="adj1" fmla="val 16200000"/>
                    <a:gd name="adj2" fmla="val 541923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5C87984D-3C39-7E36-671F-5259FA6D5460}"/>
                    </a:ext>
                  </a:extLst>
                </p:cNvPr>
                <p:cNvSpPr/>
                <p:nvPr/>
              </p:nvSpPr>
              <p:spPr>
                <a:xfrm rot="10800000">
                  <a:off x="2173610" y="1821910"/>
                  <a:ext cx="1716938" cy="4505511"/>
                </a:xfrm>
                <a:prstGeom prst="arc">
                  <a:avLst>
                    <a:gd name="adj1" fmla="val 16200000"/>
                    <a:gd name="adj2" fmla="val 5419235"/>
                  </a:avLst>
                </a:prstGeom>
                <a:ln w="381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51A443E-DA7C-25F7-8B5A-F37C794A5155}"/>
                    </a:ext>
                  </a:extLst>
                </p:cNvPr>
                <p:cNvSpPr txBox="1"/>
                <p:nvPr/>
              </p:nvSpPr>
              <p:spPr>
                <a:xfrm>
                  <a:off x="9164282" y="4059980"/>
                  <a:ext cx="1066924" cy="131491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51A443E-DA7C-25F7-8B5A-F37C794A51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282" y="4059980"/>
                  <a:ext cx="1066924" cy="13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621BF38-13AB-79B5-5A7D-9223E18B4B4C}"/>
                    </a:ext>
                  </a:extLst>
                </p:cNvPr>
                <p:cNvSpPr txBox="1"/>
                <p:nvPr/>
              </p:nvSpPr>
              <p:spPr>
                <a:xfrm>
                  <a:off x="7890513" y="2210971"/>
                  <a:ext cx="1066924" cy="131491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621BF38-13AB-79B5-5A7D-9223E18B4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0513" y="2210971"/>
                  <a:ext cx="1066924" cy="13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5694798" y="-76712"/>
            <a:ext cx="4733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520550" y="-105397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561215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C79F3A-31A7-CE9B-921F-36E52DA32ABC}"/>
              </a:ext>
            </a:extLst>
          </p:cNvPr>
          <p:cNvGrpSpPr/>
          <p:nvPr/>
        </p:nvGrpSpPr>
        <p:grpSpPr>
          <a:xfrm>
            <a:off x="358786" y="774132"/>
            <a:ext cx="5165299" cy="5350061"/>
            <a:chOff x="358786" y="774132"/>
            <a:chExt cx="5165299" cy="535006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174388-CE09-7551-D0C0-7FC3C846CE9D}"/>
                </a:ext>
              </a:extLst>
            </p:cNvPr>
            <p:cNvSpPr/>
            <p:nvPr/>
          </p:nvSpPr>
          <p:spPr>
            <a:xfrm>
              <a:off x="358786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1B7DF0E-962D-9399-98FA-7ED5D2410086}"/>
                </a:ext>
              </a:extLst>
            </p:cNvPr>
            <p:cNvGrpSpPr/>
            <p:nvPr/>
          </p:nvGrpSpPr>
          <p:grpSpPr>
            <a:xfrm>
              <a:off x="358787" y="774132"/>
              <a:ext cx="5165298" cy="5350061"/>
              <a:chOff x="358787" y="1010108"/>
              <a:chExt cx="5165298" cy="53500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C0BC065-4B0E-2EDB-1679-CFFECFC4CC2E}"/>
                      </a:ext>
                    </a:extLst>
                  </p:cNvPr>
                  <p:cNvSpPr txBox="1"/>
                  <p:nvPr/>
                </p:nvSpPr>
                <p:spPr>
                  <a:xfrm>
                    <a:off x="4560008" y="2824393"/>
                    <a:ext cx="964077" cy="1277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C0BC065-4B0E-2EDB-1679-CFFECFC4C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0008" y="2824393"/>
                    <a:ext cx="964077" cy="12776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E89B28-13C6-33FE-A8C7-27C3F0BB8F12}"/>
                      </a:ext>
                    </a:extLst>
                  </p:cNvPr>
                  <p:cNvSpPr txBox="1"/>
                  <p:nvPr/>
                </p:nvSpPr>
                <p:spPr>
                  <a:xfrm>
                    <a:off x="2622317" y="1010108"/>
                    <a:ext cx="1157242" cy="12776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oMath>
                      </m:oMathPara>
                    </a14:m>
                    <a:endParaRPr lang="en-CA" sz="66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E89B28-13C6-33FE-A8C7-27C3F0BB8F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2317" y="1010108"/>
                    <a:ext cx="1157242" cy="12776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6B004C1-5B76-4A99-6D9B-18EAEEEB1EDB}"/>
                  </a:ext>
                </a:extLst>
              </p:cNvPr>
              <p:cNvGrpSpPr/>
              <p:nvPr/>
            </p:nvGrpSpPr>
            <p:grpSpPr>
              <a:xfrm>
                <a:off x="2704125" y="1681598"/>
                <a:ext cx="0" cy="4678571"/>
                <a:chOff x="6552518" y="767688"/>
                <a:chExt cx="0" cy="1834390"/>
              </a:xfrm>
            </p:grpSpPr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B147A413-A54C-8E88-7881-621DEA6CE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2518" y="767688"/>
                  <a:ext cx="0" cy="91719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F23AF4DD-B68C-338D-6573-5CC2755DE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2518" y="1684883"/>
                  <a:ext cx="0" cy="917195"/>
                </a:xfrm>
                <a:prstGeom prst="straightConnector1">
                  <a:avLst/>
                </a:prstGeom>
                <a:ln w="12700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FA7B9DD-3C77-948D-B5A4-DD91D95C23E2}"/>
                  </a:ext>
                </a:extLst>
              </p:cNvPr>
              <p:cNvGrpSpPr/>
              <p:nvPr/>
            </p:nvGrpSpPr>
            <p:grpSpPr>
              <a:xfrm rot="5400000">
                <a:off x="2698073" y="1713991"/>
                <a:ext cx="2" cy="4678574"/>
                <a:chOff x="6552518" y="767688"/>
                <a:chExt cx="1" cy="1834390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1F8BD92D-0367-90E7-A098-EF3746FA0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2518" y="767688"/>
                  <a:ext cx="0" cy="917195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C3FE1358-7A9F-5252-80EC-FC2B67463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2519" y="1684883"/>
                  <a:ext cx="0" cy="917195"/>
                </a:xfrm>
                <a:prstGeom prst="straightConnector1">
                  <a:avLst/>
                </a:prstGeom>
                <a:ln w="127000">
                  <a:solidFill>
                    <a:schemeClr val="accent5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2F8307-D2C8-538B-FB1A-5046BEE61B11}"/>
              </a:ext>
            </a:extLst>
          </p:cNvPr>
          <p:cNvSpPr txBox="1"/>
          <p:nvPr/>
        </p:nvSpPr>
        <p:spPr>
          <a:xfrm>
            <a:off x="10307436" y="3001"/>
            <a:ext cx="194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43D714F-D349-369F-D584-FE38B0634D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720" y="1882800"/>
              <a:ext cx="8053200" cy="3798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43D714F-D349-369F-D584-FE38B0634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5360" y="1873440"/>
                <a:ext cx="8071920" cy="38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E84119-D577-5F99-B20F-F1D3E2943A37}"/>
                  </a:ext>
                </a:extLst>
              </p:cNvPr>
              <p:cNvSpPr txBox="1"/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8E84119-D577-5F99-B20F-F1D3E2943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575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43">
        <p:fade/>
      </p:transition>
    </mc:Choice>
    <mc:Fallback>
      <p:transition spd="med" advTm="25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51" grpId="0"/>
      <p:bldP spid="52" grpId="0"/>
      <p:bldP spid="21" grpId="0"/>
      <p:bldP spid="5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358786" y="1525911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6C9C2A-3B63-1172-72B3-1462C72CA9DE}"/>
              </a:ext>
            </a:extLst>
          </p:cNvPr>
          <p:cNvGrpSpPr/>
          <p:nvPr/>
        </p:nvGrpSpPr>
        <p:grpSpPr>
          <a:xfrm>
            <a:off x="6808494" y="1628078"/>
            <a:ext cx="4459380" cy="4415827"/>
            <a:chOff x="7078010" y="1865416"/>
            <a:chExt cx="4459380" cy="4415827"/>
          </a:xfrm>
        </p:grpSpPr>
        <p:sp>
          <p:nvSpPr>
            <p:cNvPr id="47" name="Partial Circle 46">
              <a:extLst>
                <a:ext uri="{FF2B5EF4-FFF2-40B4-BE49-F238E27FC236}">
                  <a16:creationId xmlns:a16="http://schemas.microsoft.com/office/drawing/2014/main" id="{CC0A391B-FF76-4214-303A-0ECD4A574210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5CD21210-2E0F-4280-8C88-F3005B95D3B1}"/>
                </a:ext>
              </a:extLst>
            </p:cNvPr>
            <p:cNvSpPr/>
            <p:nvPr/>
          </p:nvSpPr>
          <p:spPr>
            <a:xfrm>
              <a:off x="7078010" y="18654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6801322" y="1605212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5694798" y="-76712"/>
            <a:ext cx="4733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520550" y="-105397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561215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/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3798D7C-BC39-2C79-5465-3653B98EFA29}"/>
              </a:ext>
            </a:extLst>
          </p:cNvPr>
          <p:cNvGrpSpPr/>
          <p:nvPr/>
        </p:nvGrpSpPr>
        <p:grpSpPr>
          <a:xfrm>
            <a:off x="385819" y="1485904"/>
            <a:ext cx="4610196" cy="4631688"/>
            <a:chOff x="349262" y="1525911"/>
            <a:chExt cx="4610196" cy="463168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51E46D-C441-F351-D15A-D82B7EE3B0C2}"/>
                </a:ext>
              </a:extLst>
            </p:cNvPr>
            <p:cNvSpPr/>
            <p:nvPr/>
          </p:nvSpPr>
          <p:spPr>
            <a:xfrm>
              <a:off x="358786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20" name="Partial Circle 19">
              <a:extLst>
                <a:ext uri="{FF2B5EF4-FFF2-40B4-BE49-F238E27FC236}">
                  <a16:creationId xmlns:a16="http://schemas.microsoft.com/office/drawing/2014/main" id="{A9006671-5F17-B5FB-B503-97BC7ECBC585}"/>
                </a:ext>
              </a:extLst>
            </p:cNvPr>
            <p:cNvSpPr/>
            <p:nvPr/>
          </p:nvSpPr>
          <p:spPr>
            <a:xfrm>
              <a:off x="349262" y="1547403"/>
              <a:ext cx="4610196" cy="4610196"/>
            </a:xfrm>
            <a:prstGeom prst="pie">
              <a:avLst>
                <a:gd name="adj1" fmla="val 16266639"/>
                <a:gd name="adj2" fmla="val 45602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5F5EB4-EF1C-0871-C282-61FE59AF9197}"/>
              </a:ext>
            </a:extLst>
          </p:cNvPr>
          <p:cNvGrpSpPr/>
          <p:nvPr/>
        </p:nvGrpSpPr>
        <p:grpSpPr>
          <a:xfrm>
            <a:off x="2399313" y="1344019"/>
            <a:ext cx="2623047" cy="1661300"/>
            <a:chOff x="2399313" y="1344019"/>
            <a:chExt cx="2623047" cy="16613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465A72-EBD7-5D38-DEE3-3E7A344E225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3568956" y="1835676"/>
              <a:ext cx="0" cy="2339286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A51E6C-2CAA-4080-1704-2E4072014DC9}"/>
                    </a:ext>
                  </a:extLst>
                </p:cNvPr>
                <p:cNvSpPr txBox="1"/>
                <p:nvPr/>
              </p:nvSpPr>
              <p:spPr>
                <a:xfrm>
                  <a:off x="4258222" y="1344019"/>
                  <a:ext cx="764138" cy="925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D97979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A51E6C-2CAA-4080-1704-2E4072014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222" y="1344019"/>
                  <a:ext cx="764138" cy="9254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58787" y="774132"/>
            <a:ext cx="5165298" cy="5350061"/>
            <a:chOff x="358787" y="1010108"/>
            <a:chExt cx="5165298" cy="53500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B004C1-5B76-4A99-6D9B-18EAEEEB1EDB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147A413-A54C-8E88-7881-621DEA6C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23AF4DD-B68C-338D-6573-5CC2755D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A7B9DD-3C77-948D-B5A4-DD91D95C23E2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8BD92D-0367-90E7-A098-EF3746FA0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FE1358-7A9F-5252-80EC-FC2B6746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2F8307-D2C8-538B-FB1A-5046BEE61B11}"/>
              </a:ext>
            </a:extLst>
          </p:cNvPr>
          <p:cNvSpPr txBox="1"/>
          <p:nvPr/>
        </p:nvSpPr>
        <p:spPr>
          <a:xfrm>
            <a:off x="10307436" y="3001"/>
            <a:ext cx="194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28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06">
        <p:fade/>
      </p:transition>
    </mc:Choice>
    <mc:Fallback>
      <p:transition spd="med" advTm="114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358786" y="1525911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FDAA293-C21D-046E-3D80-183E0D5B7A92}"/>
              </a:ext>
            </a:extLst>
          </p:cNvPr>
          <p:cNvGrpSpPr/>
          <p:nvPr/>
        </p:nvGrpSpPr>
        <p:grpSpPr>
          <a:xfrm>
            <a:off x="378973" y="1492792"/>
            <a:ext cx="4610196" cy="4631688"/>
            <a:chOff x="349262" y="1525911"/>
            <a:chExt cx="4610196" cy="463168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69B1999-B176-D70E-D6C3-66D0799C0054}"/>
                </a:ext>
              </a:extLst>
            </p:cNvPr>
            <p:cNvSpPr/>
            <p:nvPr/>
          </p:nvSpPr>
          <p:spPr>
            <a:xfrm>
              <a:off x="358786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81" name="Partial Circle 80">
              <a:extLst>
                <a:ext uri="{FF2B5EF4-FFF2-40B4-BE49-F238E27FC236}">
                  <a16:creationId xmlns:a16="http://schemas.microsoft.com/office/drawing/2014/main" id="{023400D6-EB2A-863D-0774-D8DBC621E5BA}"/>
                </a:ext>
              </a:extLst>
            </p:cNvPr>
            <p:cNvSpPr/>
            <p:nvPr/>
          </p:nvSpPr>
          <p:spPr>
            <a:xfrm>
              <a:off x="349262" y="1547403"/>
              <a:ext cx="4610196" cy="4610196"/>
            </a:xfrm>
            <a:prstGeom prst="pie">
              <a:avLst>
                <a:gd name="adj1" fmla="val 16266639"/>
                <a:gd name="adj2" fmla="val 45602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6C9C2A-3B63-1172-72B3-1462C72CA9DE}"/>
              </a:ext>
            </a:extLst>
          </p:cNvPr>
          <p:cNvGrpSpPr/>
          <p:nvPr/>
        </p:nvGrpSpPr>
        <p:grpSpPr>
          <a:xfrm>
            <a:off x="6808494" y="1589978"/>
            <a:ext cx="4459380" cy="4415827"/>
            <a:chOff x="7078010" y="1865416"/>
            <a:chExt cx="4459380" cy="4415827"/>
          </a:xfrm>
        </p:grpSpPr>
        <p:sp>
          <p:nvSpPr>
            <p:cNvPr id="47" name="Partial Circle 46">
              <a:extLst>
                <a:ext uri="{FF2B5EF4-FFF2-40B4-BE49-F238E27FC236}">
                  <a16:creationId xmlns:a16="http://schemas.microsoft.com/office/drawing/2014/main" id="{CC0A391B-FF76-4214-303A-0ECD4A574210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5CD21210-2E0F-4280-8C88-F3005B95D3B1}"/>
                </a:ext>
              </a:extLst>
            </p:cNvPr>
            <p:cNvSpPr/>
            <p:nvPr/>
          </p:nvSpPr>
          <p:spPr>
            <a:xfrm>
              <a:off x="7078010" y="18654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6AE0E-0C0E-25CE-24CB-02F7F35C4C86}"/>
              </a:ext>
            </a:extLst>
          </p:cNvPr>
          <p:cNvGrpSpPr/>
          <p:nvPr/>
        </p:nvGrpSpPr>
        <p:grpSpPr>
          <a:xfrm>
            <a:off x="6753509" y="1584579"/>
            <a:ext cx="4552036" cy="4507576"/>
            <a:chOff x="7078010" y="1865416"/>
            <a:chExt cx="4459380" cy="4415827"/>
          </a:xfrm>
        </p:grpSpPr>
        <p:sp>
          <p:nvSpPr>
            <p:cNvPr id="21" name="Partial Circle 20">
              <a:extLst>
                <a:ext uri="{FF2B5EF4-FFF2-40B4-BE49-F238E27FC236}">
                  <a16:creationId xmlns:a16="http://schemas.microsoft.com/office/drawing/2014/main" id="{E31B2115-2C07-D91D-F36E-F068457AD2BF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2" name="Partial Circle 21">
              <a:extLst>
                <a:ext uri="{FF2B5EF4-FFF2-40B4-BE49-F238E27FC236}">
                  <a16:creationId xmlns:a16="http://schemas.microsoft.com/office/drawing/2014/main" id="{9E394C50-A29C-F630-0AA1-9640AC891362}"/>
                </a:ext>
              </a:extLst>
            </p:cNvPr>
            <p:cNvSpPr/>
            <p:nvPr/>
          </p:nvSpPr>
          <p:spPr>
            <a:xfrm>
              <a:off x="7078010" y="18654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6801322" y="1605212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5694798" y="-76712"/>
            <a:ext cx="4733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520550" y="-105397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561215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/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C0620D0-C2C0-B90B-8664-841ACEC33431}"/>
              </a:ext>
            </a:extLst>
          </p:cNvPr>
          <p:cNvGrpSpPr/>
          <p:nvPr/>
        </p:nvGrpSpPr>
        <p:grpSpPr>
          <a:xfrm>
            <a:off x="385819" y="1485904"/>
            <a:ext cx="4610196" cy="4631688"/>
            <a:chOff x="349262" y="1525911"/>
            <a:chExt cx="4610196" cy="463168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D35FB2-9638-9EE4-F70E-C27D80E62611}"/>
                </a:ext>
              </a:extLst>
            </p:cNvPr>
            <p:cNvSpPr/>
            <p:nvPr/>
          </p:nvSpPr>
          <p:spPr>
            <a:xfrm>
              <a:off x="358786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84" name="Partial Circle 83">
              <a:extLst>
                <a:ext uri="{FF2B5EF4-FFF2-40B4-BE49-F238E27FC236}">
                  <a16:creationId xmlns:a16="http://schemas.microsoft.com/office/drawing/2014/main" id="{07394F87-1A35-F7BF-D8C4-5AB4A4FD54B7}"/>
                </a:ext>
              </a:extLst>
            </p:cNvPr>
            <p:cNvSpPr/>
            <p:nvPr/>
          </p:nvSpPr>
          <p:spPr>
            <a:xfrm>
              <a:off x="349262" y="1547403"/>
              <a:ext cx="4610196" cy="4610196"/>
            </a:xfrm>
            <a:prstGeom prst="pie">
              <a:avLst>
                <a:gd name="adj1" fmla="val 16266639"/>
                <a:gd name="adj2" fmla="val 53721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5F5EB4-EF1C-0871-C282-61FE59AF9197}"/>
              </a:ext>
            </a:extLst>
          </p:cNvPr>
          <p:cNvGrpSpPr/>
          <p:nvPr/>
        </p:nvGrpSpPr>
        <p:grpSpPr>
          <a:xfrm>
            <a:off x="2399313" y="1344019"/>
            <a:ext cx="2623047" cy="1661300"/>
            <a:chOff x="2399313" y="1344019"/>
            <a:chExt cx="2623047" cy="16613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465A72-EBD7-5D38-DEE3-3E7A344E2252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3568956" y="1835676"/>
              <a:ext cx="0" cy="2339286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A51E6C-2CAA-4080-1704-2E4072014DC9}"/>
                    </a:ext>
                  </a:extLst>
                </p:cNvPr>
                <p:cNvSpPr txBox="1"/>
                <p:nvPr/>
              </p:nvSpPr>
              <p:spPr>
                <a:xfrm>
                  <a:off x="4258222" y="1344019"/>
                  <a:ext cx="764138" cy="925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D97979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0A51E6C-2CAA-4080-1704-2E4072014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222" y="1344019"/>
                  <a:ext cx="764138" cy="9254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58787" y="774132"/>
            <a:ext cx="5165298" cy="5350061"/>
            <a:chOff x="358787" y="1010108"/>
            <a:chExt cx="5165298" cy="5350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B004C1-5B76-4A99-6D9B-18EAEEEB1EDB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147A413-A54C-8E88-7881-621DEA6C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23AF4DD-B68C-338D-6573-5CC2755D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A7B9DD-3C77-948D-B5A4-DD91D95C23E2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8BD92D-0367-90E7-A098-EF3746FA0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FE1358-7A9F-5252-80EC-FC2B6746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F1A486-5789-CAA5-EE05-3A6013F44BEC}"/>
              </a:ext>
            </a:extLst>
          </p:cNvPr>
          <p:cNvGrpSpPr/>
          <p:nvPr/>
        </p:nvGrpSpPr>
        <p:grpSpPr>
          <a:xfrm>
            <a:off x="3541773" y="3508428"/>
            <a:ext cx="1442424" cy="2711494"/>
            <a:chOff x="3541773" y="3508428"/>
            <a:chExt cx="1442424" cy="271149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EF63DC-A3F4-39FC-E459-6325E0D33B57}"/>
                </a:ext>
              </a:extLst>
            </p:cNvPr>
            <p:cNvCxnSpPr>
              <a:cxnSpLocks/>
            </p:cNvCxnSpPr>
            <p:nvPr/>
          </p:nvCxnSpPr>
          <p:spPr>
            <a:xfrm rot="8100000" flipV="1">
              <a:off x="3541773" y="3508428"/>
              <a:ext cx="0" cy="2339287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63F2C3-73F4-E336-3669-5777E8B28303}"/>
                    </a:ext>
                  </a:extLst>
                </p:cNvPr>
                <p:cNvSpPr txBox="1"/>
                <p:nvPr/>
              </p:nvSpPr>
              <p:spPr>
                <a:xfrm>
                  <a:off x="4220059" y="5294476"/>
                  <a:ext cx="764138" cy="925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D97979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0AF1419-160D-7428-0D9D-622529224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059" y="5294476"/>
                  <a:ext cx="764138" cy="9254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6F8749-D62F-3118-B3B4-E39151B44EA9}"/>
                  </a:ext>
                </a:extLst>
              </p:cNvPr>
              <p:cNvSpPr txBox="1"/>
              <p:nvPr/>
            </p:nvSpPr>
            <p:spPr>
              <a:xfrm>
                <a:off x="7373577" y="532869"/>
                <a:ext cx="1136984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6F8749-D62F-3118-B3B4-E39151B4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577" y="532869"/>
                <a:ext cx="1136984" cy="111479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FA8D068C-1F8E-E6C5-D8A5-9916538FBE01}"/>
              </a:ext>
            </a:extLst>
          </p:cNvPr>
          <p:cNvSpPr txBox="1"/>
          <p:nvPr/>
        </p:nvSpPr>
        <p:spPr>
          <a:xfrm>
            <a:off x="10307436" y="3001"/>
            <a:ext cx="194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B98C8F-7321-5342-86D6-2A6BA1B446FE}"/>
                  </a:ext>
                </a:extLst>
              </p:cNvPr>
              <p:cNvSpPr txBox="1"/>
              <p:nvPr/>
            </p:nvSpPr>
            <p:spPr>
              <a:xfrm>
                <a:off x="2364594" y="5582868"/>
                <a:ext cx="1503124" cy="127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B98C8F-7321-5342-86D6-2A6BA1B4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94" y="5582868"/>
                <a:ext cx="1503124" cy="12776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D94F67E-7D73-C86C-2CAF-848B8D205F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0840" y="475920"/>
              <a:ext cx="8201520" cy="6321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D94F67E-7D73-C86C-2CAF-848B8D205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1480" y="466560"/>
                <a:ext cx="8220240" cy="634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832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097">
        <p:fade/>
      </p:transition>
    </mc:Choice>
    <mc:Fallback>
      <p:transition spd="med" advTm="630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358786" y="1525911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F544F9-C10F-5005-4B15-1A5C85DF9965}"/>
              </a:ext>
            </a:extLst>
          </p:cNvPr>
          <p:cNvGrpSpPr/>
          <p:nvPr/>
        </p:nvGrpSpPr>
        <p:grpSpPr>
          <a:xfrm>
            <a:off x="6753509" y="1584579"/>
            <a:ext cx="4552036" cy="4507576"/>
            <a:chOff x="7078010" y="1865416"/>
            <a:chExt cx="4459380" cy="4415827"/>
          </a:xfrm>
        </p:grpSpPr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0B907BC0-B1A5-51ED-85B4-4F0A524F55B6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2" name="Partial Circle 21">
              <a:extLst>
                <a:ext uri="{FF2B5EF4-FFF2-40B4-BE49-F238E27FC236}">
                  <a16:creationId xmlns:a16="http://schemas.microsoft.com/office/drawing/2014/main" id="{65A81915-BAE6-BA29-3232-24D9E7D19DB2}"/>
                </a:ext>
              </a:extLst>
            </p:cNvPr>
            <p:cNvSpPr/>
            <p:nvPr/>
          </p:nvSpPr>
          <p:spPr>
            <a:xfrm>
              <a:off x="7078010" y="18654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B8C9194-6017-51E8-18DB-18ECF31AF248}"/>
              </a:ext>
            </a:extLst>
          </p:cNvPr>
          <p:cNvGrpSpPr/>
          <p:nvPr/>
        </p:nvGrpSpPr>
        <p:grpSpPr>
          <a:xfrm>
            <a:off x="6764644" y="1563513"/>
            <a:ext cx="4552036" cy="4507576"/>
            <a:chOff x="7078010" y="1865416"/>
            <a:chExt cx="4459380" cy="4415827"/>
          </a:xfrm>
          <a:solidFill>
            <a:srgbClr val="00B050"/>
          </a:solidFill>
        </p:grpSpPr>
        <p:sp>
          <p:nvSpPr>
            <p:cNvPr id="93" name="Partial Circle 92">
              <a:extLst>
                <a:ext uri="{FF2B5EF4-FFF2-40B4-BE49-F238E27FC236}">
                  <a16:creationId xmlns:a16="http://schemas.microsoft.com/office/drawing/2014/main" id="{5F7D4CBE-70AB-B73E-9214-E0B93057884F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94" name="Partial Circle 93">
              <a:extLst>
                <a:ext uri="{FF2B5EF4-FFF2-40B4-BE49-F238E27FC236}">
                  <a16:creationId xmlns:a16="http://schemas.microsoft.com/office/drawing/2014/main" id="{2E92B7F9-6812-39C7-70BD-A934D2B1BAD3}"/>
                </a:ext>
              </a:extLst>
            </p:cNvPr>
            <p:cNvSpPr/>
            <p:nvPr/>
          </p:nvSpPr>
          <p:spPr>
            <a:xfrm>
              <a:off x="7078010" y="18654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6801322" y="1605212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5694798" y="-76712"/>
            <a:ext cx="4733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520550" y="-105397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561215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/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F686B5-D3AC-89CC-0A59-CD06EAA2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46" y="527818"/>
                <a:ext cx="1041551" cy="11147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5F6916-8355-37C4-9402-E3F43FC35187}"/>
                  </a:ext>
                </a:extLst>
              </p:cNvPr>
              <p:cNvSpPr txBox="1"/>
              <p:nvPr/>
            </p:nvSpPr>
            <p:spPr>
              <a:xfrm>
                <a:off x="7373577" y="532869"/>
                <a:ext cx="1136984" cy="1114792"/>
              </a:xfrm>
              <a:prstGeom prst="rect">
                <a:avLst/>
              </a:prstGeom>
              <a:noFill/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5F6916-8355-37C4-9402-E3F43FC3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577" y="532869"/>
                <a:ext cx="1136984" cy="11147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5470297D-F8D8-4061-65A2-FB4FA692E1F7}"/>
              </a:ext>
            </a:extLst>
          </p:cNvPr>
          <p:cNvGrpSpPr/>
          <p:nvPr/>
        </p:nvGrpSpPr>
        <p:grpSpPr>
          <a:xfrm>
            <a:off x="385819" y="1485904"/>
            <a:ext cx="4610196" cy="4631688"/>
            <a:chOff x="349262" y="1525911"/>
            <a:chExt cx="4610196" cy="463168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43C7348-5198-597F-F963-1836B239130D}"/>
                </a:ext>
              </a:extLst>
            </p:cNvPr>
            <p:cNvSpPr/>
            <p:nvPr/>
          </p:nvSpPr>
          <p:spPr>
            <a:xfrm>
              <a:off x="358786" y="152591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sp>
          <p:nvSpPr>
            <p:cNvPr id="91" name="Partial Circle 90">
              <a:extLst>
                <a:ext uri="{FF2B5EF4-FFF2-40B4-BE49-F238E27FC236}">
                  <a16:creationId xmlns:a16="http://schemas.microsoft.com/office/drawing/2014/main" id="{87020596-B180-3F22-0BA8-CE2C2754F39D}"/>
                </a:ext>
              </a:extLst>
            </p:cNvPr>
            <p:cNvSpPr/>
            <p:nvPr/>
          </p:nvSpPr>
          <p:spPr>
            <a:xfrm>
              <a:off x="349262" y="1547403"/>
              <a:ext cx="4610196" cy="4610196"/>
            </a:xfrm>
            <a:prstGeom prst="pie">
              <a:avLst>
                <a:gd name="adj1" fmla="val 16266639"/>
                <a:gd name="adj2" fmla="val 53721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2B89E55D-46EB-C2C6-887D-A0CCB8767957}"/>
              </a:ext>
            </a:extLst>
          </p:cNvPr>
          <p:cNvSpPr/>
          <p:nvPr/>
        </p:nvSpPr>
        <p:spPr>
          <a:xfrm>
            <a:off x="383021" y="1515057"/>
            <a:ext cx="4610196" cy="4610196"/>
          </a:xfrm>
          <a:prstGeom prst="pie">
            <a:avLst>
              <a:gd name="adj1" fmla="val 16266639"/>
              <a:gd name="adj2" fmla="val 16212945"/>
            </a:avLst>
          </a:prstGeom>
          <a:solidFill>
            <a:srgbClr val="5DF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54D72-6801-A899-9E77-49C570E321D3}"/>
                  </a:ext>
                </a:extLst>
              </p:cNvPr>
              <p:cNvSpPr txBox="1"/>
              <p:nvPr/>
            </p:nvSpPr>
            <p:spPr>
              <a:xfrm>
                <a:off x="-115201" y="2615265"/>
                <a:ext cx="1527539" cy="127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54D72-6801-A899-9E77-49C570E3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201" y="2615265"/>
                <a:ext cx="1527539" cy="12776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037662-FDD9-274E-4807-F7264FFF2F07}"/>
                  </a:ext>
                </a:extLst>
              </p:cNvPr>
              <p:cNvSpPr txBox="1"/>
              <p:nvPr/>
            </p:nvSpPr>
            <p:spPr>
              <a:xfrm>
                <a:off x="2364594" y="5582868"/>
                <a:ext cx="1503124" cy="127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037662-FDD9-274E-4807-F7264FFF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94" y="5582868"/>
                <a:ext cx="1503124" cy="12776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465A72-EBD7-5D38-DEE3-3E7A344E2252}"/>
              </a:ext>
            </a:extLst>
          </p:cNvPr>
          <p:cNvCxnSpPr>
            <a:cxnSpLocks/>
          </p:cNvCxnSpPr>
          <p:nvPr/>
        </p:nvCxnSpPr>
        <p:spPr>
          <a:xfrm rot="2700000" flipV="1">
            <a:off x="3568956" y="1835676"/>
            <a:ext cx="0" cy="2339286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B80DC0-928C-203D-8EE3-9F64310A8F98}"/>
              </a:ext>
            </a:extLst>
          </p:cNvPr>
          <p:cNvCxnSpPr>
            <a:cxnSpLocks/>
          </p:cNvCxnSpPr>
          <p:nvPr/>
        </p:nvCxnSpPr>
        <p:spPr>
          <a:xfrm rot="8100000" flipV="1">
            <a:off x="3541773" y="3508428"/>
            <a:ext cx="0" cy="2339287"/>
          </a:xfrm>
          <a:prstGeom prst="straightConnector1">
            <a:avLst/>
          </a:prstGeom>
          <a:ln w="1270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A51E6C-2CAA-4080-1704-2E4072014DC9}"/>
                  </a:ext>
                </a:extLst>
              </p:cNvPr>
              <p:cNvSpPr txBox="1"/>
              <p:nvPr/>
            </p:nvSpPr>
            <p:spPr>
              <a:xfrm>
                <a:off x="4258222" y="1344019"/>
                <a:ext cx="764138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D97979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A51E6C-2CAA-4080-1704-2E407201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22" y="1344019"/>
                <a:ext cx="764138" cy="9254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22874-B2AA-5DAD-18A2-4DAE1566D1FA}"/>
                  </a:ext>
                </a:extLst>
              </p:cNvPr>
              <p:cNvSpPr txBox="1"/>
              <p:nvPr/>
            </p:nvSpPr>
            <p:spPr>
              <a:xfrm>
                <a:off x="4220059" y="5294476"/>
                <a:ext cx="764138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D97979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22874-B2AA-5DAD-18A2-4DAE1566D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059" y="5294476"/>
                <a:ext cx="764138" cy="9254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3C749CE-B766-08CE-4420-334EF861D544}"/>
              </a:ext>
            </a:extLst>
          </p:cNvPr>
          <p:cNvGrpSpPr/>
          <p:nvPr/>
        </p:nvGrpSpPr>
        <p:grpSpPr>
          <a:xfrm>
            <a:off x="-22822" y="4659443"/>
            <a:ext cx="3069195" cy="1502532"/>
            <a:chOff x="-22822" y="4659443"/>
            <a:chExt cx="3069195" cy="15025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FAE765-3C41-8D10-8494-0C159190CDB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876730" y="3489800"/>
              <a:ext cx="0" cy="2339286"/>
            </a:xfrm>
            <a:prstGeom prst="straightConnector1">
              <a:avLst/>
            </a:prstGeom>
            <a:ln w="127000">
              <a:solidFill>
                <a:srgbClr val="FF7C8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CF8C9F5-C227-AB52-5ADB-7C1ED6F9FB5B}"/>
                    </a:ext>
                  </a:extLst>
                </p:cNvPr>
                <p:cNvSpPr txBox="1"/>
                <p:nvPr/>
              </p:nvSpPr>
              <p:spPr>
                <a:xfrm>
                  <a:off x="-22822" y="5236529"/>
                  <a:ext cx="1158131" cy="925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D9797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D97979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CF8C9F5-C227-AB52-5ADB-7C1ED6F9F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22" y="5236529"/>
                  <a:ext cx="1158131" cy="9254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58787" y="774132"/>
            <a:ext cx="5165298" cy="5350061"/>
            <a:chOff x="358787" y="1010108"/>
            <a:chExt cx="5165298" cy="5350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B004C1-5B76-4A99-6D9B-18EAEEEB1EDB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147A413-A54C-8E88-7881-621DEA6C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23AF4DD-B68C-338D-6573-5CC2755D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A7B9DD-3C77-948D-B5A4-DD91D95C23E2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8BD92D-0367-90E7-A098-EF3746FA0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FE1358-7A9F-5252-80EC-FC2B6746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52E2A1-4D53-CE0D-35EE-9977F5B6DFE7}"/>
              </a:ext>
            </a:extLst>
          </p:cNvPr>
          <p:cNvGrpSpPr/>
          <p:nvPr/>
        </p:nvGrpSpPr>
        <p:grpSpPr>
          <a:xfrm>
            <a:off x="99660" y="1462788"/>
            <a:ext cx="1787986" cy="2730802"/>
            <a:chOff x="99660" y="1462788"/>
            <a:chExt cx="1787986" cy="273080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6E34A0D-EFCD-38CF-1409-DE0A7931C14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887646" y="1854303"/>
              <a:ext cx="0" cy="2339287"/>
            </a:xfrm>
            <a:prstGeom prst="straightConnector1">
              <a:avLst/>
            </a:prstGeom>
            <a:ln w="127000">
              <a:solidFill>
                <a:srgbClr val="FF7C8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F112E7A-8141-1793-868C-D649643A5CA9}"/>
                    </a:ext>
                  </a:extLst>
                </p:cNvPr>
                <p:cNvSpPr txBox="1"/>
                <p:nvPr/>
              </p:nvSpPr>
              <p:spPr>
                <a:xfrm>
                  <a:off x="99660" y="1462788"/>
                  <a:ext cx="1158131" cy="9254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D9797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D97979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D97979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F112E7A-8141-1793-868C-D649643A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60" y="1462788"/>
                  <a:ext cx="1158131" cy="9254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FDF216-11A2-AD20-88B0-FB31E5117CBB}"/>
              </a:ext>
            </a:extLst>
          </p:cNvPr>
          <p:cNvSpPr txBox="1"/>
          <p:nvPr/>
        </p:nvSpPr>
        <p:spPr>
          <a:xfrm>
            <a:off x="10307436" y="3001"/>
            <a:ext cx="194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3D35C6-57B8-5A14-A28A-9ADA8262C5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5560" y="2517840"/>
              <a:ext cx="8575200" cy="2580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3D35C6-57B8-5A14-A28A-9ADA8262C5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6200" y="2508480"/>
                <a:ext cx="8593920" cy="259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596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83">
        <p:fade/>
      </p:transition>
    </mc:Choice>
    <mc:Fallback>
      <p:transition spd="med" advTm="305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284DF-FC4B-3C44-73B8-2D7D086A0B0E}"/>
              </a:ext>
            </a:extLst>
          </p:cNvPr>
          <p:cNvGrpSpPr/>
          <p:nvPr/>
        </p:nvGrpSpPr>
        <p:grpSpPr>
          <a:xfrm>
            <a:off x="6812537" y="1629440"/>
            <a:ext cx="4459380" cy="4415827"/>
            <a:chOff x="6812537" y="1629440"/>
            <a:chExt cx="4459380" cy="441582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6C9C2A-3B63-1172-72B3-1462C72CA9DE}"/>
                </a:ext>
              </a:extLst>
            </p:cNvPr>
            <p:cNvGrpSpPr/>
            <p:nvPr/>
          </p:nvGrpSpPr>
          <p:grpSpPr>
            <a:xfrm>
              <a:off x="6812537" y="1629440"/>
              <a:ext cx="4459380" cy="4415827"/>
              <a:chOff x="7078010" y="1865416"/>
              <a:chExt cx="4459380" cy="4415827"/>
            </a:xfrm>
          </p:grpSpPr>
          <p:sp>
            <p:nvSpPr>
              <p:cNvPr id="47" name="Partial Circle 46">
                <a:extLst>
                  <a:ext uri="{FF2B5EF4-FFF2-40B4-BE49-F238E27FC236}">
                    <a16:creationId xmlns:a16="http://schemas.microsoft.com/office/drawing/2014/main" id="{CC0A391B-FF76-4214-303A-0ECD4A574210}"/>
                  </a:ext>
                </a:extLst>
              </p:cNvPr>
              <p:cNvSpPr/>
              <p:nvPr/>
            </p:nvSpPr>
            <p:spPr>
              <a:xfrm rot="10800000">
                <a:off x="7132078" y="1875931"/>
                <a:ext cx="4405312" cy="4405312"/>
              </a:xfrm>
              <a:prstGeom prst="pie">
                <a:avLst>
                  <a:gd name="adj1" fmla="val 16266639"/>
                  <a:gd name="adj2" fmla="val 54039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Partial Circle 42">
                <a:extLst>
                  <a:ext uri="{FF2B5EF4-FFF2-40B4-BE49-F238E27FC236}">
                    <a16:creationId xmlns:a16="http://schemas.microsoft.com/office/drawing/2014/main" id="{5CD21210-2E0F-4280-8C88-F3005B95D3B1}"/>
                  </a:ext>
                </a:extLst>
              </p:cNvPr>
              <p:cNvSpPr/>
              <p:nvPr/>
            </p:nvSpPr>
            <p:spPr>
              <a:xfrm>
                <a:off x="7078010" y="1865416"/>
                <a:ext cx="4405312" cy="4405312"/>
              </a:xfrm>
              <a:prstGeom prst="pie">
                <a:avLst>
                  <a:gd name="adj1" fmla="val 16266639"/>
                  <a:gd name="adj2" fmla="val 2880558"/>
                </a:avLst>
              </a:prstGeom>
              <a:solidFill>
                <a:srgbClr val="5DF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ACA0880-3CFB-5B76-096D-1C4D30B25C5E}"/>
                </a:ext>
              </a:extLst>
            </p:cNvPr>
            <p:cNvSpPr/>
            <p:nvPr/>
          </p:nvSpPr>
          <p:spPr>
            <a:xfrm>
              <a:off x="8210146" y="3028552"/>
              <a:ext cx="1674935" cy="1674935"/>
            </a:xfrm>
            <a:prstGeom prst="arc">
              <a:avLst>
                <a:gd name="adj1" fmla="val 16200000"/>
                <a:gd name="adj2" fmla="val 2952900"/>
              </a:avLst>
            </a:prstGeom>
            <a:ln w="1143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358786" y="1525911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6801322" y="1605212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946" y="946348"/>
                <a:ext cx="1066924" cy="13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915" y="3178065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32" y="5447066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5484-598D-B4AD-DC72-A1FB73C07496}"/>
              </a:ext>
            </a:extLst>
          </p:cNvPr>
          <p:cNvGrpSpPr/>
          <p:nvPr/>
        </p:nvGrpSpPr>
        <p:grpSpPr>
          <a:xfrm>
            <a:off x="456511" y="1538611"/>
            <a:ext cx="4489660" cy="4467194"/>
            <a:chOff x="456511" y="1538611"/>
            <a:chExt cx="4489660" cy="446719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044CF8F-088A-3A06-5873-4FDB0C9998DF}"/>
                </a:ext>
              </a:extLst>
            </p:cNvPr>
            <p:cNvGrpSpPr/>
            <p:nvPr/>
          </p:nvGrpSpPr>
          <p:grpSpPr>
            <a:xfrm>
              <a:off x="456511" y="1538611"/>
              <a:ext cx="4489660" cy="4467194"/>
              <a:chOff x="548892" y="1840016"/>
              <a:chExt cx="4345550" cy="4323807"/>
            </a:xfrm>
          </p:grpSpPr>
          <p:sp>
            <p:nvSpPr>
              <p:cNvPr id="42" name="Partial Circle 41">
                <a:extLst>
                  <a:ext uri="{FF2B5EF4-FFF2-40B4-BE49-F238E27FC236}">
                    <a16:creationId xmlns:a16="http://schemas.microsoft.com/office/drawing/2014/main" id="{EF5892C4-5F98-7F5D-9EF0-CE3AA7725F68}"/>
                  </a:ext>
                </a:extLst>
              </p:cNvPr>
              <p:cNvSpPr/>
              <p:nvPr/>
            </p:nvSpPr>
            <p:spPr>
              <a:xfrm>
                <a:off x="594990" y="1840016"/>
                <a:ext cx="4299452" cy="4299452"/>
              </a:xfrm>
              <a:prstGeom prst="pie">
                <a:avLst>
                  <a:gd name="adj1" fmla="val 16266639"/>
                  <a:gd name="adj2" fmla="val 20588316"/>
                </a:avLst>
              </a:prstGeom>
              <a:solidFill>
                <a:srgbClr val="5DF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Partial Circle 44">
                <a:extLst>
                  <a:ext uri="{FF2B5EF4-FFF2-40B4-BE49-F238E27FC236}">
                    <a16:creationId xmlns:a16="http://schemas.microsoft.com/office/drawing/2014/main" id="{4A7ED23D-2F80-F780-481D-2537D1B465D7}"/>
                  </a:ext>
                </a:extLst>
              </p:cNvPr>
              <p:cNvSpPr/>
              <p:nvPr/>
            </p:nvSpPr>
            <p:spPr>
              <a:xfrm>
                <a:off x="548892" y="1864371"/>
                <a:ext cx="4299452" cy="4299452"/>
              </a:xfrm>
              <a:prstGeom prst="pie">
                <a:avLst>
                  <a:gd name="adj1" fmla="val 6179"/>
                  <a:gd name="adj2" fmla="val 1616349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279BA0F-40FB-A995-4041-74F15662FC6B}"/>
                </a:ext>
              </a:extLst>
            </p:cNvPr>
            <p:cNvSpPr/>
            <p:nvPr/>
          </p:nvSpPr>
          <p:spPr>
            <a:xfrm>
              <a:off x="1880247" y="2904807"/>
              <a:ext cx="1674935" cy="1674935"/>
            </a:xfrm>
            <a:prstGeom prst="arc">
              <a:avLst>
                <a:gd name="adj1" fmla="val 16200000"/>
                <a:gd name="adj2" fmla="val 20666219"/>
              </a:avLst>
            </a:prstGeom>
            <a:ln w="1143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60" y="3084819"/>
                <a:ext cx="1066924" cy="13149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5694798" y="-76712"/>
            <a:ext cx="4733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520550" y="-105397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5612155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A4FD96-A671-D1B1-54C7-7ADCAB51F4EC}"/>
              </a:ext>
            </a:extLst>
          </p:cNvPr>
          <p:cNvGrpSpPr/>
          <p:nvPr/>
        </p:nvGrpSpPr>
        <p:grpSpPr>
          <a:xfrm rot="2700000">
            <a:off x="3210644" y="2653716"/>
            <a:ext cx="2339287" cy="2371680"/>
            <a:chOff x="2850474" y="1833998"/>
            <a:chExt cx="2339287" cy="237168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465A72-EBD7-5D38-DEE3-3E7A344E2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525" y="1833998"/>
              <a:ext cx="0" cy="2339286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3B80DC0-928C-203D-8EE3-9F64310A8F9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020118" y="3036034"/>
              <a:ext cx="0" cy="2339287"/>
            </a:xfrm>
            <a:prstGeom prst="straightConnector1">
              <a:avLst/>
            </a:prstGeom>
            <a:ln w="1270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A51E6C-2CAA-4080-1704-2E4072014DC9}"/>
                  </a:ext>
                </a:extLst>
              </p:cNvPr>
              <p:cNvSpPr txBox="1"/>
              <p:nvPr/>
            </p:nvSpPr>
            <p:spPr>
              <a:xfrm>
                <a:off x="4258222" y="1344019"/>
                <a:ext cx="764138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D97979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A51E6C-2CAA-4080-1704-2E407201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22" y="1344019"/>
                <a:ext cx="764138" cy="9254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22874-B2AA-5DAD-18A2-4DAE1566D1FA}"/>
                  </a:ext>
                </a:extLst>
              </p:cNvPr>
              <p:cNvSpPr txBox="1"/>
              <p:nvPr/>
            </p:nvSpPr>
            <p:spPr>
              <a:xfrm>
                <a:off x="4220059" y="5294476"/>
                <a:ext cx="764138" cy="925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D97979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F22874-B2AA-5DAD-18A2-4DAE1566D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059" y="5294476"/>
                <a:ext cx="764138" cy="9254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58787" y="774132"/>
            <a:ext cx="5165298" cy="5350061"/>
            <a:chOff x="358787" y="1010108"/>
            <a:chExt cx="5165298" cy="5350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008" y="2824393"/>
                  <a:ext cx="964077" cy="12776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B004C1-5B76-4A99-6D9B-18EAEEEB1EDB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147A413-A54C-8E88-7881-621DEA6C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23AF4DD-B68C-338D-6573-5CC2755D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A7B9DD-3C77-948D-B5A4-DD91D95C23E2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8BD92D-0367-90E7-A098-EF3746FA0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FE1358-7A9F-5252-80EC-FC2B6746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E0DF55-5A64-15C5-A745-28ED46E7B7A2}"/>
              </a:ext>
            </a:extLst>
          </p:cNvPr>
          <p:cNvGrpSpPr/>
          <p:nvPr/>
        </p:nvGrpSpPr>
        <p:grpSpPr>
          <a:xfrm>
            <a:off x="435891" y="2635913"/>
            <a:ext cx="2552855" cy="1063689"/>
            <a:chOff x="435891" y="2635913"/>
            <a:chExt cx="2552855" cy="106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16B8E8-C2F9-8B9B-205B-885F4ACFB6CF}"/>
                    </a:ext>
                  </a:extLst>
                </p:cNvPr>
                <p:cNvSpPr txBox="1"/>
                <p:nvPr/>
              </p:nvSpPr>
              <p:spPr>
                <a:xfrm>
                  <a:off x="435891" y="2635913"/>
                  <a:ext cx="1270284" cy="10636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16B8E8-C2F9-8B9B-205B-885F4ACFB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91" y="2635913"/>
                  <a:ext cx="1270284" cy="10636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BEEC0F-1829-8261-2B73-2BE99BF349E5}"/>
                </a:ext>
              </a:extLst>
            </p:cNvPr>
            <p:cNvSpPr/>
            <p:nvPr/>
          </p:nvSpPr>
          <p:spPr>
            <a:xfrm rot="20653999">
              <a:off x="1683782" y="3130041"/>
              <a:ext cx="1304964" cy="313211"/>
            </a:xfrm>
            <a:custGeom>
              <a:avLst/>
              <a:gdLst>
                <a:gd name="connsiteX0" fmla="*/ 0 w 1714500"/>
                <a:gd name="connsiteY0" fmla="*/ 0 h 411507"/>
                <a:gd name="connsiteX1" fmla="*/ 1051560 w 1714500"/>
                <a:gd name="connsiteY1" fmla="*/ 411480 h 411507"/>
                <a:gd name="connsiteX2" fmla="*/ 754380 w 1714500"/>
                <a:gd name="connsiteY2" fmla="*/ 22860 h 411507"/>
                <a:gd name="connsiteX3" fmla="*/ 1714500 w 1714500"/>
                <a:gd name="connsiteY3" fmla="*/ 411480 h 41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411507">
                  <a:moveTo>
                    <a:pt x="0" y="0"/>
                  </a:moveTo>
                  <a:cubicBezTo>
                    <a:pt x="462915" y="203835"/>
                    <a:pt x="925830" y="407670"/>
                    <a:pt x="1051560" y="411480"/>
                  </a:cubicBezTo>
                  <a:cubicBezTo>
                    <a:pt x="1177290" y="415290"/>
                    <a:pt x="643890" y="22860"/>
                    <a:pt x="754380" y="22860"/>
                  </a:cubicBezTo>
                  <a:cubicBezTo>
                    <a:pt x="864870" y="22860"/>
                    <a:pt x="1289685" y="217170"/>
                    <a:pt x="1714500" y="4114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70BA9D-C1E0-F515-C77E-5B322A47919A}"/>
              </a:ext>
            </a:extLst>
          </p:cNvPr>
          <p:cNvGrpSpPr/>
          <p:nvPr/>
        </p:nvGrpSpPr>
        <p:grpSpPr>
          <a:xfrm>
            <a:off x="7304917" y="3064333"/>
            <a:ext cx="2016157" cy="1015663"/>
            <a:chOff x="972589" y="2726611"/>
            <a:chExt cx="2016157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6E0377-530D-EE39-081F-EEAE8B78D59A}"/>
                    </a:ext>
                  </a:extLst>
                </p:cNvPr>
                <p:cNvSpPr txBox="1"/>
                <p:nvPr/>
              </p:nvSpPr>
              <p:spPr>
                <a:xfrm>
                  <a:off x="972589" y="2726611"/>
                  <a:ext cx="81477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6E0377-530D-EE39-081F-EEAE8B78D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589" y="2726611"/>
                  <a:ext cx="814775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17E366-D655-B504-3DE1-AEEC38707284}"/>
                </a:ext>
              </a:extLst>
            </p:cNvPr>
            <p:cNvSpPr/>
            <p:nvPr/>
          </p:nvSpPr>
          <p:spPr>
            <a:xfrm rot="20653999">
              <a:off x="1683782" y="3130041"/>
              <a:ext cx="1304964" cy="313211"/>
            </a:xfrm>
            <a:custGeom>
              <a:avLst/>
              <a:gdLst>
                <a:gd name="connsiteX0" fmla="*/ 0 w 1714500"/>
                <a:gd name="connsiteY0" fmla="*/ 0 h 411507"/>
                <a:gd name="connsiteX1" fmla="*/ 1051560 w 1714500"/>
                <a:gd name="connsiteY1" fmla="*/ 411480 h 411507"/>
                <a:gd name="connsiteX2" fmla="*/ 754380 w 1714500"/>
                <a:gd name="connsiteY2" fmla="*/ 22860 h 411507"/>
                <a:gd name="connsiteX3" fmla="*/ 1714500 w 1714500"/>
                <a:gd name="connsiteY3" fmla="*/ 411480 h 41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411507">
                  <a:moveTo>
                    <a:pt x="0" y="0"/>
                  </a:moveTo>
                  <a:cubicBezTo>
                    <a:pt x="462915" y="203835"/>
                    <a:pt x="925830" y="407670"/>
                    <a:pt x="1051560" y="411480"/>
                  </a:cubicBezTo>
                  <a:cubicBezTo>
                    <a:pt x="1177290" y="415290"/>
                    <a:pt x="643890" y="22860"/>
                    <a:pt x="754380" y="22860"/>
                  </a:cubicBezTo>
                  <a:cubicBezTo>
                    <a:pt x="864870" y="22860"/>
                    <a:pt x="1289685" y="217170"/>
                    <a:pt x="1714500" y="4114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E6CB16-0A39-FCA8-CA0A-894374A0C6D2}"/>
              </a:ext>
            </a:extLst>
          </p:cNvPr>
          <p:cNvSpPr txBox="1"/>
          <p:nvPr/>
        </p:nvSpPr>
        <p:spPr>
          <a:xfrm>
            <a:off x="10307436" y="3001"/>
            <a:ext cx="1946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CA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Poincaré</a:t>
            </a:r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Sphere)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426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4"/>
    </mc:Choice>
    <mc:Fallback>
      <p:transition spd="slow" advTm="14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FA6247E-EC96-D413-85ED-8070655297CB}"/>
              </a:ext>
            </a:extLst>
          </p:cNvPr>
          <p:cNvGrpSpPr/>
          <p:nvPr/>
        </p:nvGrpSpPr>
        <p:grpSpPr>
          <a:xfrm>
            <a:off x="2694498" y="385275"/>
            <a:ext cx="2678885" cy="2652724"/>
            <a:chOff x="2694498" y="385275"/>
            <a:chExt cx="2678885" cy="265272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0B45212-08CE-8F52-5D9C-C7625FB65E59}"/>
                </a:ext>
              </a:extLst>
            </p:cNvPr>
            <p:cNvGrpSpPr/>
            <p:nvPr/>
          </p:nvGrpSpPr>
          <p:grpSpPr>
            <a:xfrm>
              <a:off x="2694498" y="385275"/>
              <a:ext cx="2678885" cy="2652724"/>
              <a:chOff x="7078011" y="1865415"/>
              <a:chExt cx="4459379" cy="4415828"/>
            </a:xfrm>
          </p:grpSpPr>
          <p:sp>
            <p:nvSpPr>
              <p:cNvPr id="87" name="Partial Circle 86">
                <a:extLst>
                  <a:ext uri="{FF2B5EF4-FFF2-40B4-BE49-F238E27FC236}">
                    <a16:creationId xmlns:a16="http://schemas.microsoft.com/office/drawing/2014/main" id="{6D953BAD-3E66-B8FC-8590-DAAA9C55EABD}"/>
                  </a:ext>
                </a:extLst>
              </p:cNvPr>
              <p:cNvSpPr/>
              <p:nvPr/>
            </p:nvSpPr>
            <p:spPr>
              <a:xfrm rot="10800000">
                <a:off x="7132078" y="1875931"/>
                <a:ext cx="4405312" cy="4405312"/>
              </a:xfrm>
              <a:prstGeom prst="pie">
                <a:avLst>
                  <a:gd name="adj1" fmla="val 16266639"/>
                  <a:gd name="adj2" fmla="val 540399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Partial Circle 87">
                <a:extLst>
                  <a:ext uri="{FF2B5EF4-FFF2-40B4-BE49-F238E27FC236}">
                    <a16:creationId xmlns:a16="http://schemas.microsoft.com/office/drawing/2014/main" id="{95505550-FAA5-72DD-129A-86B61A4ED28C}"/>
                  </a:ext>
                </a:extLst>
              </p:cNvPr>
              <p:cNvSpPr/>
              <p:nvPr/>
            </p:nvSpPr>
            <p:spPr>
              <a:xfrm>
                <a:off x="7078011" y="1865415"/>
                <a:ext cx="4405315" cy="4405310"/>
              </a:xfrm>
              <a:prstGeom prst="pie">
                <a:avLst>
                  <a:gd name="adj1" fmla="val 16266639"/>
                  <a:gd name="adj2" fmla="val 5425842"/>
                </a:avLst>
              </a:prstGeom>
              <a:solidFill>
                <a:srgbClr val="5DF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F181A3AD-FBE3-F76C-0085-B5EF14028721}"/>
                </a:ext>
              </a:extLst>
            </p:cNvPr>
            <p:cNvSpPr/>
            <p:nvPr/>
          </p:nvSpPr>
          <p:spPr>
            <a:xfrm>
              <a:off x="3534085" y="1225765"/>
              <a:ext cx="1006185" cy="1006185"/>
            </a:xfrm>
            <a:prstGeom prst="arc">
              <a:avLst>
                <a:gd name="adj1" fmla="val 16200000"/>
                <a:gd name="adj2" fmla="val 5607109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</p:grp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4B81D438-F8A4-314C-E825-373681A9525E}"/>
              </a:ext>
            </a:extLst>
          </p:cNvPr>
          <p:cNvSpPr/>
          <p:nvPr/>
        </p:nvSpPr>
        <p:spPr>
          <a:xfrm rot="10800000">
            <a:off x="2709556" y="386326"/>
            <a:ext cx="2646407" cy="2646406"/>
          </a:xfrm>
          <a:prstGeom prst="pie">
            <a:avLst>
              <a:gd name="adj1" fmla="val 16266639"/>
              <a:gd name="adj2" fmla="val 5425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311E2FA-7400-31A1-7BD5-898D78659D85}"/>
                  </a:ext>
                </a:extLst>
              </p:cNvPr>
              <p:cNvSpPr txBox="1"/>
              <p:nvPr/>
            </p:nvSpPr>
            <p:spPr>
              <a:xfrm>
                <a:off x="5984848" y="4610353"/>
                <a:ext cx="3200081" cy="164166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3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3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3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CA" sz="36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3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3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3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1311E2FA-7400-31A1-7BD5-898D78659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48" y="4610353"/>
                <a:ext cx="3200081" cy="1641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D033863-FFA2-F99F-B0B9-A7BA24B76546}"/>
              </a:ext>
            </a:extLst>
          </p:cNvPr>
          <p:cNvGrpSpPr/>
          <p:nvPr/>
        </p:nvGrpSpPr>
        <p:grpSpPr>
          <a:xfrm>
            <a:off x="2687761" y="370721"/>
            <a:ext cx="2667277" cy="2667277"/>
            <a:chOff x="7066795" y="1841188"/>
            <a:chExt cx="4440055" cy="4440055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F78ED83-323F-4A94-F728-D149674505B4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51AB250-10EC-DAFF-4D01-853333EBFA39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08FA137A-AF2D-D5B0-A02B-5C249A94341A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58DB4CFA-15E5-5F30-DF0E-E45CF157230D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4202A34-459F-D608-5D74-22C355881144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212C8A04-7DED-8480-AD0E-BB849D9AD4DF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8BD18C65-466E-C985-91C8-113163914CD7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E97C5D8-7F1A-BF3B-7175-E0EEC5DEBB78}"/>
                  </a:ext>
                </a:extLst>
              </p:cNvPr>
              <p:cNvSpPr txBox="1"/>
              <p:nvPr/>
            </p:nvSpPr>
            <p:spPr>
              <a:xfrm>
                <a:off x="3750828" y="-25079"/>
                <a:ext cx="640934" cy="9285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E97C5D8-7F1A-BF3B-7175-E0EEC5DE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28" y="-25079"/>
                <a:ext cx="640934" cy="928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8475255-4D72-5E36-C49D-444FC47141B7}"/>
                  </a:ext>
                </a:extLst>
              </p:cNvPr>
              <p:cNvSpPr txBox="1"/>
              <p:nvPr/>
            </p:nvSpPr>
            <p:spPr>
              <a:xfrm>
                <a:off x="5034571" y="1315582"/>
                <a:ext cx="640934" cy="9285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8475255-4D72-5E36-C49D-444FC4714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571" y="1315582"/>
                <a:ext cx="640934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C27D0EF-F6F2-7E8F-152E-E92A6B8F301A}"/>
                  </a:ext>
                </a:extLst>
              </p:cNvPr>
              <p:cNvSpPr txBox="1"/>
              <p:nvPr/>
            </p:nvSpPr>
            <p:spPr>
              <a:xfrm>
                <a:off x="3730515" y="2678640"/>
                <a:ext cx="640934" cy="92858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C27D0EF-F6F2-7E8F-152E-E92A6B8F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515" y="2678640"/>
                <a:ext cx="640934" cy="928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CB9AD-6987-F037-A21E-655A179662E1}"/>
                  </a:ext>
                </a:extLst>
              </p:cNvPr>
              <p:cNvSpPr txBox="1"/>
              <p:nvPr/>
            </p:nvSpPr>
            <p:spPr>
              <a:xfrm>
                <a:off x="2367293" y="1259566"/>
                <a:ext cx="640934" cy="9330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5DCB9AD-6987-F037-A21E-655A1796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293" y="1259566"/>
                <a:ext cx="640934" cy="933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FEADC27-3165-9A42-CF38-A78B18C829D7}"/>
              </a:ext>
            </a:extLst>
          </p:cNvPr>
          <p:cNvGrpSpPr/>
          <p:nvPr/>
        </p:nvGrpSpPr>
        <p:grpSpPr>
          <a:xfrm>
            <a:off x="3098629" y="1275359"/>
            <a:ext cx="1093651" cy="707887"/>
            <a:chOff x="1152940" y="2773386"/>
            <a:chExt cx="1820535" cy="1178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0AA103A-1754-3582-D163-E19D8037F8C9}"/>
                    </a:ext>
                  </a:extLst>
                </p:cNvPr>
                <p:cNvSpPr txBox="1"/>
                <p:nvPr/>
              </p:nvSpPr>
              <p:spPr>
                <a:xfrm>
                  <a:off x="1152940" y="2773386"/>
                  <a:ext cx="1004821" cy="11783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0AA103A-1754-3582-D163-E19D8037F8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940" y="2773386"/>
                  <a:ext cx="1004821" cy="11783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1E2DCF-5547-BC96-4DB2-C247FE279F96}"/>
                </a:ext>
              </a:extLst>
            </p:cNvPr>
            <p:cNvSpPr/>
            <p:nvPr/>
          </p:nvSpPr>
          <p:spPr>
            <a:xfrm rot="20653999">
              <a:off x="1936393" y="3306265"/>
              <a:ext cx="1037082" cy="248915"/>
            </a:xfrm>
            <a:custGeom>
              <a:avLst/>
              <a:gdLst>
                <a:gd name="connsiteX0" fmla="*/ 0 w 1714500"/>
                <a:gd name="connsiteY0" fmla="*/ 0 h 411507"/>
                <a:gd name="connsiteX1" fmla="*/ 1051560 w 1714500"/>
                <a:gd name="connsiteY1" fmla="*/ 411480 h 411507"/>
                <a:gd name="connsiteX2" fmla="*/ 754380 w 1714500"/>
                <a:gd name="connsiteY2" fmla="*/ 22860 h 411507"/>
                <a:gd name="connsiteX3" fmla="*/ 1714500 w 1714500"/>
                <a:gd name="connsiteY3" fmla="*/ 411480 h 41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411507">
                  <a:moveTo>
                    <a:pt x="0" y="0"/>
                  </a:moveTo>
                  <a:cubicBezTo>
                    <a:pt x="462915" y="203835"/>
                    <a:pt x="925830" y="407670"/>
                    <a:pt x="1051560" y="411480"/>
                  </a:cubicBezTo>
                  <a:cubicBezTo>
                    <a:pt x="1177290" y="415290"/>
                    <a:pt x="643890" y="22860"/>
                    <a:pt x="754380" y="22860"/>
                  </a:cubicBezTo>
                  <a:cubicBezTo>
                    <a:pt x="864870" y="22860"/>
                    <a:pt x="1289685" y="217170"/>
                    <a:pt x="1714500" y="4114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E8A43485-4EBD-C16A-75B6-2812A42D0130}"/>
              </a:ext>
            </a:extLst>
          </p:cNvPr>
          <p:cNvSpPr txBox="1"/>
          <p:nvPr/>
        </p:nvSpPr>
        <p:spPr>
          <a:xfrm>
            <a:off x="-2320" y="1008521"/>
            <a:ext cx="2667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Polarization Space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03FB746E-80AA-0660-F46A-3C38933CFA43}"/>
              </a:ext>
            </a:extLst>
          </p:cNvPr>
          <p:cNvSpPr/>
          <p:nvPr/>
        </p:nvSpPr>
        <p:spPr>
          <a:xfrm>
            <a:off x="2683200" y="3998283"/>
            <a:ext cx="2583620" cy="25836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FDAB62-37BF-3FC5-2F45-8FEE6FBE985D}"/>
              </a:ext>
            </a:extLst>
          </p:cNvPr>
          <p:cNvGrpSpPr/>
          <p:nvPr/>
        </p:nvGrpSpPr>
        <p:grpSpPr>
          <a:xfrm>
            <a:off x="2648471" y="3991965"/>
            <a:ext cx="2646405" cy="2646407"/>
            <a:chOff x="2648471" y="3991965"/>
            <a:chExt cx="2646405" cy="26464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B618BA-E1A8-1695-F34C-86A6D61E3DE4}"/>
                </a:ext>
              </a:extLst>
            </p:cNvPr>
            <p:cNvGrpSpPr/>
            <p:nvPr/>
          </p:nvGrpSpPr>
          <p:grpSpPr>
            <a:xfrm>
              <a:off x="2648471" y="3991965"/>
              <a:ext cx="2646405" cy="2646407"/>
              <a:chOff x="2648471" y="3991965"/>
              <a:chExt cx="2646405" cy="2646407"/>
            </a:xfrm>
          </p:grpSpPr>
          <p:sp>
            <p:nvSpPr>
              <p:cNvPr id="131" name="Partial Circle 130">
                <a:extLst>
                  <a:ext uri="{FF2B5EF4-FFF2-40B4-BE49-F238E27FC236}">
                    <a16:creationId xmlns:a16="http://schemas.microsoft.com/office/drawing/2014/main" id="{BBA71B71-44CD-98B2-E493-11FE379C8CF9}"/>
                  </a:ext>
                </a:extLst>
              </p:cNvPr>
              <p:cNvSpPr/>
              <p:nvPr/>
            </p:nvSpPr>
            <p:spPr>
              <a:xfrm>
                <a:off x="2764868" y="4005419"/>
                <a:ext cx="2495825" cy="2495825"/>
              </a:xfrm>
              <a:prstGeom prst="pie">
                <a:avLst>
                  <a:gd name="adj1" fmla="val 16266639"/>
                  <a:gd name="adj2" fmla="val 152214"/>
                </a:avLst>
              </a:prstGeom>
              <a:solidFill>
                <a:srgbClr val="5DFF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Partial Circle 14">
                <a:extLst>
                  <a:ext uri="{FF2B5EF4-FFF2-40B4-BE49-F238E27FC236}">
                    <a16:creationId xmlns:a16="http://schemas.microsoft.com/office/drawing/2014/main" id="{55B67995-EBBD-23A0-1DE3-3AF7DC526600}"/>
                  </a:ext>
                </a:extLst>
              </p:cNvPr>
              <p:cNvSpPr/>
              <p:nvPr/>
            </p:nvSpPr>
            <p:spPr>
              <a:xfrm rot="10800000">
                <a:off x="2648471" y="3991965"/>
                <a:ext cx="2646405" cy="2646407"/>
              </a:xfrm>
              <a:prstGeom prst="pie">
                <a:avLst>
                  <a:gd name="adj1" fmla="val 16266639"/>
                  <a:gd name="adj2" fmla="val 5403990"/>
                </a:avLst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CD3F0A0A-82F1-9BEE-11FA-66B7BDA7EA4B}"/>
                </a:ext>
              </a:extLst>
            </p:cNvPr>
            <p:cNvSpPr/>
            <p:nvPr/>
          </p:nvSpPr>
          <p:spPr>
            <a:xfrm>
              <a:off x="3538057" y="4773037"/>
              <a:ext cx="941088" cy="941088"/>
            </a:xfrm>
            <a:prstGeom prst="arc">
              <a:avLst>
                <a:gd name="adj1" fmla="val 16200000"/>
                <a:gd name="adj2" fmla="val 273211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F771F9B-6C35-079C-BB1E-22802157DAFF}"/>
              </a:ext>
            </a:extLst>
          </p:cNvPr>
          <p:cNvGrpSpPr/>
          <p:nvPr/>
        </p:nvGrpSpPr>
        <p:grpSpPr>
          <a:xfrm rot="2700000">
            <a:off x="4285560" y="4631958"/>
            <a:ext cx="1314365" cy="1332565"/>
            <a:chOff x="2850474" y="1833998"/>
            <a:chExt cx="2339287" cy="2371680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3582B83-6A08-D913-FF6E-6CC97ADAF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525" y="1833998"/>
              <a:ext cx="0" cy="2339286"/>
            </a:xfrm>
            <a:prstGeom prst="straightConnector1">
              <a:avLst/>
            </a:prstGeom>
            <a:ln w="762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8125B5D-4B68-B526-EFEB-549D8007DF8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020118" y="3036034"/>
              <a:ext cx="0" cy="2339287"/>
            </a:xfrm>
            <a:prstGeom prst="straightConnector1">
              <a:avLst/>
            </a:prstGeom>
            <a:ln w="76200">
              <a:solidFill>
                <a:srgbClr val="C0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9A6D2BA-1DE2-0A92-44D1-CCDB65D96FE9}"/>
                  </a:ext>
                </a:extLst>
              </p:cNvPr>
              <p:cNvSpPr txBox="1"/>
              <p:nvPr/>
            </p:nvSpPr>
            <p:spPr>
              <a:xfrm>
                <a:off x="4874159" y="3896084"/>
                <a:ext cx="429343" cy="644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2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D97979"/>
                  </a:solidFill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9A6D2BA-1DE2-0A92-44D1-CCDB65D9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159" y="3896084"/>
                <a:ext cx="429343" cy="644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7379BAB-125E-8D18-3BEB-6F3BAD1AB7ED}"/>
                  </a:ext>
                </a:extLst>
              </p:cNvPr>
              <p:cNvSpPr txBox="1"/>
              <p:nvPr/>
            </p:nvSpPr>
            <p:spPr>
              <a:xfrm>
                <a:off x="4852716" y="6115710"/>
                <a:ext cx="429343" cy="647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200" b="0" i="1" smtClean="0">
                              <a:solidFill>
                                <a:srgbClr val="D97979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D97979"/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7379BAB-125E-8D18-3BEB-6F3BAD1AB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16" y="6115710"/>
                <a:ext cx="429343" cy="6478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DF9D4A-3A65-EB7D-F7E3-F8124CCBA236}"/>
              </a:ext>
            </a:extLst>
          </p:cNvPr>
          <p:cNvGrpSpPr/>
          <p:nvPr/>
        </p:nvGrpSpPr>
        <p:grpSpPr>
          <a:xfrm>
            <a:off x="2683201" y="3476876"/>
            <a:ext cx="2947311" cy="3105024"/>
            <a:chOff x="358787" y="833895"/>
            <a:chExt cx="5245582" cy="5526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7193C8F9-91F3-895E-A73C-BFFB7C91C624}"/>
                    </a:ext>
                  </a:extLst>
                </p:cNvPr>
                <p:cNvSpPr txBox="1"/>
                <p:nvPr/>
              </p:nvSpPr>
              <p:spPr>
                <a:xfrm>
                  <a:off x="4640291" y="2688788"/>
                  <a:ext cx="964078" cy="15157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7193C8F9-91F3-895E-A73C-BFFB7C91C6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0291" y="2688788"/>
                  <a:ext cx="964078" cy="15157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9715B6D1-B62F-2680-58E4-9CE17AE4340C}"/>
                    </a:ext>
                  </a:extLst>
                </p:cNvPr>
                <p:cNvSpPr txBox="1"/>
                <p:nvPr/>
              </p:nvSpPr>
              <p:spPr>
                <a:xfrm>
                  <a:off x="2615735" y="833895"/>
                  <a:ext cx="1157242" cy="15157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9715B6D1-B62F-2680-58E4-9CE17AE43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5735" y="833895"/>
                  <a:ext cx="1157242" cy="15157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380EE3-F613-0CFC-164E-12E875F4B95D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D4F6BFD8-46F4-9F56-5F42-27D7E1EC8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8B92BDDD-1BD5-2CF3-34FE-5B4621467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C99D9F6-A4C4-24E5-92D8-9631710195A3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413D753E-2A32-F654-9566-5B5CC86CD4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7154C982-8692-2B9A-0640-851564FF34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C4D1BAD-05AE-6A5C-BE57-6FE255A5E163}"/>
              </a:ext>
            </a:extLst>
          </p:cNvPr>
          <p:cNvGrpSpPr/>
          <p:nvPr/>
        </p:nvGrpSpPr>
        <p:grpSpPr>
          <a:xfrm>
            <a:off x="2653866" y="4527525"/>
            <a:ext cx="1507018" cy="740011"/>
            <a:chOff x="306577" y="2467847"/>
            <a:chExt cx="2682169" cy="1317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6FBF0A2-F4C0-1BF6-7167-5EFB93C8A2BA}"/>
                    </a:ext>
                  </a:extLst>
                </p:cNvPr>
                <p:cNvSpPr txBox="1"/>
                <p:nvPr/>
              </p:nvSpPr>
              <p:spPr>
                <a:xfrm>
                  <a:off x="306577" y="2467847"/>
                  <a:ext cx="1616853" cy="13170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6FBF0A2-F4C0-1BF6-7167-5EFB93C8A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77" y="2467847"/>
                  <a:ext cx="1616853" cy="131706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7184081-BA11-AFF3-A7D4-1747CF395AE8}"/>
                </a:ext>
              </a:extLst>
            </p:cNvPr>
            <p:cNvSpPr/>
            <p:nvPr/>
          </p:nvSpPr>
          <p:spPr>
            <a:xfrm rot="20653999">
              <a:off x="1683782" y="3130041"/>
              <a:ext cx="1304964" cy="313211"/>
            </a:xfrm>
            <a:custGeom>
              <a:avLst/>
              <a:gdLst>
                <a:gd name="connsiteX0" fmla="*/ 0 w 1714500"/>
                <a:gd name="connsiteY0" fmla="*/ 0 h 411507"/>
                <a:gd name="connsiteX1" fmla="*/ 1051560 w 1714500"/>
                <a:gd name="connsiteY1" fmla="*/ 411480 h 411507"/>
                <a:gd name="connsiteX2" fmla="*/ 754380 w 1714500"/>
                <a:gd name="connsiteY2" fmla="*/ 22860 h 411507"/>
                <a:gd name="connsiteX3" fmla="*/ 1714500 w 1714500"/>
                <a:gd name="connsiteY3" fmla="*/ 411480 h 41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411507">
                  <a:moveTo>
                    <a:pt x="0" y="0"/>
                  </a:moveTo>
                  <a:cubicBezTo>
                    <a:pt x="462915" y="203835"/>
                    <a:pt x="925830" y="407670"/>
                    <a:pt x="1051560" y="411480"/>
                  </a:cubicBezTo>
                  <a:cubicBezTo>
                    <a:pt x="1177290" y="415290"/>
                    <a:pt x="643890" y="22860"/>
                    <a:pt x="754380" y="22860"/>
                  </a:cubicBezTo>
                  <a:cubicBezTo>
                    <a:pt x="864870" y="22860"/>
                    <a:pt x="1289685" y="217170"/>
                    <a:pt x="1714500" y="4114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82DB9FB5-15A6-4836-A694-783A8F20957F}"/>
              </a:ext>
            </a:extLst>
          </p:cNvPr>
          <p:cNvSpPr txBox="1"/>
          <p:nvPr/>
        </p:nvSpPr>
        <p:spPr>
          <a:xfrm>
            <a:off x="62514" y="4403178"/>
            <a:ext cx="2420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Physical Space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8DE5486-BC76-E887-4477-5E2A64F2FBCB}"/>
              </a:ext>
            </a:extLst>
          </p:cNvPr>
          <p:cNvGrpSpPr/>
          <p:nvPr/>
        </p:nvGrpSpPr>
        <p:grpSpPr>
          <a:xfrm>
            <a:off x="6003568" y="657566"/>
            <a:ext cx="6188432" cy="1853136"/>
            <a:chOff x="6003568" y="657566"/>
            <a:chExt cx="6188432" cy="185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016DF19-6094-820C-B01F-22E574EBD07E}"/>
                    </a:ext>
                  </a:extLst>
                </p:cNvPr>
                <p:cNvSpPr txBox="1"/>
                <p:nvPr/>
              </p:nvSpPr>
              <p:spPr>
                <a:xfrm>
                  <a:off x="6003568" y="657566"/>
                  <a:ext cx="3200081" cy="185313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36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6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36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CA" sz="36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CA" sz="3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016DF19-6094-820C-B01F-22E574EB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568" y="657566"/>
                  <a:ext cx="3200081" cy="185313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7CC43D0-0757-1104-06B2-010F74CBC4C3}"/>
                    </a:ext>
                  </a:extLst>
                </p:cNvPr>
                <p:cNvSpPr txBox="1"/>
                <p:nvPr/>
              </p:nvSpPr>
              <p:spPr>
                <a:xfrm>
                  <a:off x="8991919" y="1038977"/>
                  <a:ext cx="3200081" cy="101566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7CC43D0-0757-1104-06B2-010F74CBC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919" y="1038977"/>
                  <a:ext cx="3200081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0F50A66-1E70-403B-602E-70D06C4334C5}"/>
              </a:ext>
            </a:extLst>
          </p:cNvPr>
          <p:cNvGrpSpPr/>
          <p:nvPr/>
        </p:nvGrpSpPr>
        <p:grpSpPr>
          <a:xfrm>
            <a:off x="8857288" y="4540150"/>
            <a:ext cx="3334712" cy="1632583"/>
            <a:chOff x="8857288" y="4540150"/>
            <a:chExt cx="3334712" cy="1632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8050F9D0-70FF-F301-4544-3C1C4D61F19A}"/>
                    </a:ext>
                  </a:extLst>
                </p:cNvPr>
                <p:cNvSpPr txBox="1"/>
                <p:nvPr/>
              </p:nvSpPr>
              <p:spPr>
                <a:xfrm>
                  <a:off x="8857288" y="4540150"/>
                  <a:ext cx="1446234" cy="1625958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8050F9D0-70FF-F301-4544-3C1C4D61F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7288" y="4540150"/>
                  <a:ext cx="1446234" cy="162595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1EA6C23-BBF3-6EC5-6E28-841ACEEEFE3C}"/>
                    </a:ext>
                  </a:extLst>
                </p:cNvPr>
                <p:cNvSpPr txBox="1"/>
                <p:nvPr/>
              </p:nvSpPr>
              <p:spPr>
                <a:xfrm>
                  <a:off x="10117116" y="4546775"/>
                  <a:ext cx="2074884" cy="1625958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F1EA6C23-BBF3-6EC5-6E28-841ACEEEF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7116" y="4546775"/>
                  <a:ext cx="2074884" cy="16259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664741-F47E-FB8C-1AE8-1FC066668137}"/>
              </a:ext>
            </a:extLst>
          </p:cNvPr>
          <p:cNvGrpSpPr/>
          <p:nvPr/>
        </p:nvGrpSpPr>
        <p:grpSpPr>
          <a:xfrm>
            <a:off x="9316934" y="3549263"/>
            <a:ext cx="2586951" cy="1127745"/>
            <a:chOff x="9316934" y="3549263"/>
            <a:chExt cx="2586951" cy="1127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B9AB9BF-8AEC-F7C7-2A04-F7957FD613E2}"/>
                    </a:ext>
                  </a:extLst>
                </p:cNvPr>
                <p:cNvSpPr txBox="1"/>
                <p:nvPr/>
              </p:nvSpPr>
              <p:spPr>
                <a:xfrm>
                  <a:off x="9316934" y="3549263"/>
                  <a:ext cx="650214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7B9AB9BF-8AEC-F7C7-2A04-F7957FD61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934" y="3549263"/>
                  <a:ext cx="650214" cy="112774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2503697-8898-95E8-4222-C0ECCA32660D}"/>
                    </a:ext>
                  </a:extLst>
                </p:cNvPr>
                <p:cNvSpPr txBox="1"/>
                <p:nvPr/>
              </p:nvSpPr>
              <p:spPr>
                <a:xfrm>
                  <a:off x="11253671" y="3549263"/>
                  <a:ext cx="650214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2503697-8898-95E8-4222-C0ECCA326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3671" y="3549263"/>
                  <a:ext cx="650214" cy="112774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DACE16E-E2BA-61EA-BFED-D34BD1477FAD}"/>
              </a:ext>
            </a:extLst>
          </p:cNvPr>
          <p:cNvGrpSpPr/>
          <p:nvPr/>
        </p:nvGrpSpPr>
        <p:grpSpPr>
          <a:xfrm>
            <a:off x="6267414" y="2605952"/>
            <a:ext cx="2561818" cy="2143662"/>
            <a:chOff x="6267414" y="2605952"/>
            <a:chExt cx="2561818" cy="2143662"/>
          </a:xfrm>
        </p:grpSpPr>
        <p:sp>
          <p:nvSpPr>
            <p:cNvPr id="185" name="Arrow: Down 184">
              <a:extLst>
                <a:ext uri="{FF2B5EF4-FFF2-40B4-BE49-F238E27FC236}">
                  <a16:creationId xmlns:a16="http://schemas.microsoft.com/office/drawing/2014/main" id="{09022F60-4AA7-45D9-23A6-BCC296DE1184}"/>
                </a:ext>
              </a:extLst>
            </p:cNvPr>
            <p:cNvSpPr/>
            <p:nvPr/>
          </p:nvSpPr>
          <p:spPr>
            <a:xfrm>
              <a:off x="6267414" y="2605952"/>
              <a:ext cx="2561818" cy="2143662"/>
            </a:xfrm>
            <a:prstGeom prst="downArrow">
              <a:avLst>
                <a:gd name="adj1" fmla="val 78257"/>
                <a:gd name="adj2" fmla="val 5515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30F94EE-9A2D-7798-37F5-17E8528A0F16}"/>
                    </a:ext>
                  </a:extLst>
                </p:cNvPr>
                <p:cNvSpPr txBox="1"/>
                <p:nvPr/>
              </p:nvSpPr>
              <p:spPr>
                <a:xfrm>
                  <a:off x="6305694" y="2605952"/>
                  <a:ext cx="2469100" cy="1569660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/>
                    <a:t>set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CA" sz="48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230F94EE-9A2D-7798-37F5-17E8528A0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5694" y="2605952"/>
                  <a:ext cx="2469100" cy="1569660"/>
                </a:xfrm>
                <a:prstGeom prst="rect">
                  <a:avLst/>
                </a:prstGeom>
                <a:blipFill>
                  <a:blip r:embed="rId20"/>
                  <a:stretch>
                    <a:fillRect t="-8527"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A6C905-D297-1D17-9BB9-A0F99A077E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62120" y="719280"/>
              <a:ext cx="4916160" cy="5651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A6C905-D297-1D17-9BB9-A0F99A077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52760" y="709920"/>
                <a:ext cx="4934880" cy="567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46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220">
        <p:fade/>
      </p:transition>
    </mc:Choice>
    <mc:Fallback>
      <p:transition spd="med" advTm="33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F7133-1845-9A94-BA41-F683C9390136}"/>
                  </a:ext>
                </a:extLst>
              </p:cNvPr>
              <p:cNvSpPr txBox="1"/>
              <p:nvPr/>
            </p:nvSpPr>
            <p:spPr>
              <a:xfrm>
                <a:off x="235974" y="952204"/>
                <a:ext cx="11867536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b="0" dirty="0"/>
                  <a:t>Next Video: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7200" dirty="0"/>
                  <a:t>Quantum Spin States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6000" b="0" dirty="0"/>
                  <a:t>Spinors that trans</a:t>
                </a:r>
                <a:r>
                  <a:rPr lang="en-CA" sz="6000" dirty="0"/>
                  <a:t>form with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6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CF7133-1845-9A94-BA41-F683C9390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4" y="952204"/>
                <a:ext cx="11867536" cy="3231654"/>
              </a:xfrm>
              <a:prstGeom prst="rect">
                <a:avLst/>
              </a:prstGeom>
              <a:blipFill>
                <a:blip r:embed="rId3"/>
                <a:stretch>
                  <a:fillRect l="-3905" t="-7358" b="-118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31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5"/>
    </mc:Choice>
    <mc:Fallback xmlns="">
      <p:transition spd="slow" advTm="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/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/>
              <p:nvPr/>
            </p:nvSpPr>
            <p:spPr>
              <a:xfrm>
                <a:off x="5138400" y="1617719"/>
                <a:ext cx="3279146" cy="524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400" y="1617719"/>
                <a:ext cx="3279146" cy="5240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8718B8-454A-D15E-6493-39BFA75D54ED}"/>
              </a:ext>
            </a:extLst>
          </p:cNvPr>
          <p:cNvCxnSpPr>
            <a:cxnSpLocks/>
          </p:cNvCxnSpPr>
          <p:nvPr/>
        </p:nvCxnSpPr>
        <p:spPr>
          <a:xfrm>
            <a:off x="0" y="155872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C27B42-C16B-F7B6-391C-D88F19EAE12F}"/>
              </a:ext>
            </a:extLst>
          </p:cNvPr>
          <p:cNvGrpSpPr/>
          <p:nvPr/>
        </p:nvGrpSpPr>
        <p:grpSpPr>
          <a:xfrm>
            <a:off x="6108758" y="-5353"/>
            <a:ext cx="4038121" cy="1478408"/>
            <a:chOff x="6108758" y="-5353"/>
            <a:chExt cx="4038121" cy="1478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/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54C537-621D-DC30-9306-E317281C09A0}"/>
                </a:ext>
              </a:extLst>
            </p:cNvPr>
            <p:cNvGrpSpPr/>
            <p:nvPr/>
          </p:nvGrpSpPr>
          <p:grpSpPr>
            <a:xfrm>
              <a:off x="8677335" y="-5353"/>
              <a:ext cx="1469544" cy="1478408"/>
              <a:chOff x="474845" y="3089612"/>
              <a:chExt cx="3147356" cy="31663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3B9448-0836-5600-2CCE-0FC46809E9B1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478B36-9C4F-9C17-6F5D-5F9C634B58FD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C3EFFC53-B776-D7A8-0F01-C0DBF3D5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BD43D84-EA76-3B4F-313F-8D5EABE7F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B75DC8-DE6E-87A4-F94D-5B18918FB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917" y="3250166"/>
                <a:ext cx="0" cy="3005789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CC2FBC-6232-F594-F8DE-C63DE0A4A829}"/>
              </a:ext>
            </a:extLst>
          </p:cNvPr>
          <p:cNvGrpSpPr/>
          <p:nvPr/>
        </p:nvGrpSpPr>
        <p:grpSpPr>
          <a:xfrm>
            <a:off x="8244091" y="1595082"/>
            <a:ext cx="1471798" cy="1478408"/>
            <a:chOff x="7905008" y="1595082"/>
            <a:chExt cx="1471798" cy="14784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4C5D0CB-F391-2768-5493-D4938E10F316}"/>
                </a:ext>
              </a:extLst>
            </p:cNvPr>
            <p:cNvGrpSpPr/>
            <p:nvPr/>
          </p:nvGrpSpPr>
          <p:grpSpPr>
            <a:xfrm>
              <a:off x="7907260" y="1595082"/>
              <a:ext cx="1469546" cy="1478408"/>
              <a:chOff x="786498" y="1954722"/>
              <a:chExt cx="2634312" cy="265020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F6E2D6C-2556-0E53-EFEB-C21B8D9CBE35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7B8A854-2CBE-9828-709C-BB90D870F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2510630-CC33-A6CB-671C-004879EBE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14F718-463E-CBDA-05A5-8E2ABAD1889E}"/>
                </a:ext>
              </a:extLst>
            </p:cNvPr>
            <p:cNvGrpSpPr/>
            <p:nvPr/>
          </p:nvGrpSpPr>
          <p:grpSpPr>
            <a:xfrm rot="18900000">
              <a:off x="7905008" y="2371768"/>
              <a:ext cx="1403446" cy="1"/>
              <a:chOff x="7905008" y="2371768"/>
              <a:chExt cx="1403446" cy="1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F579D05-95FD-99C1-575D-9F640FEAD79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6EA1365-9299-8139-13B2-8D5E4949B3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372BDA-2188-3AC4-5517-E5044FE4CC95}"/>
              </a:ext>
            </a:extLst>
          </p:cNvPr>
          <p:cNvGrpSpPr/>
          <p:nvPr/>
        </p:nvGrpSpPr>
        <p:grpSpPr>
          <a:xfrm>
            <a:off x="9649789" y="2711777"/>
            <a:ext cx="1469546" cy="1478408"/>
            <a:chOff x="9310706" y="2711777"/>
            <a:chExt cx="1469546" cy="14784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DA9D45-35C1-A8FE-145A-1DE5B64C5D0F}"/>
                </a:ext>
              </a:extLst>
            </p:cNvPr>
            <p:cNvGrpSpPr/>
            <p:nvPr/>
          </p:nvGrpSpPr>
          <p:grpSpPr>
            <a:xfrm>
              <a:off x="9310706" y="2711777"/>
              <a:ext cx="1469546" cy="1478408"/>
              <a:chOff x="786498" y="1954722"/>
              <a:chExt cx="2634312" cy="265020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C636BF-511C-F3C5-A34F-CF929D3C951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A566EF-0DA4-F31A-E966-F398E042B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633552E-90B5-AF01-26A8-6AC508063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457F7D4-DFBD-76BA-6BF6-70DD9DAD6AAF}"/>
                </a:ext>
              </a:extLst>
            </p:cNvPr>
            <p:cNvGrpSpPr/>
            <p:nvPr/>
          </p:nvGrpSpPr>
          <p:grpSpPr>
            <a:xfrm rot="13500000">
              <a:off x="9309531" y="3488461"/>
              <a:ext cx="1403446" cy="1"/>
              <a:chOff x="7905008" y="2371768"/>
              <a:chExt cx="1403446" cy="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31129A-8947-623B-9F75-FE892D9CA8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67F5553-045A-8AB7-A022-72214DAC8F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7FC1CB-CA17-D316-A734-F148EBFA20F6}"/>
              </a:ext>
            </a:extLst>
          </p:cNvPr>
          <p:cNvGrpSpPr/>
          <p:nvPr/>
        </p:nvGrpSpPr>
        <p:grpSpPr>
          <a:xfrm>
            <a:off x="8136777" y="4179761"/>
            <a:ext cx="1467386" cy="1476240"/>
            <a:chOff x="9613456" y="1482367"/>
            <a:chExt cx="2056435" cy="206884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738071-E711-141C-58E5-186A959BCF57}"/>
                </a:ext>
              </a:extLst>
            </p:cNvPr>
            <p:cNvGrpSpPr/>
            <p:nvPr/>
          </p:nvGrpSpPr>
          <p:grpSpPr>
            <a:xfrm>
              <a:off x="9613456" y="1482367"/>
              <a:ext cx="2056435" cy="2068842"/>
              <a:chOff x="786498" y="1954722"/>
              <a:chExt cx="2634312" cy="265020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09A3786-5FA2-DA3C-5D79-5D2D04109797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34BE9DD-ADCB-40DA-FD3C-B64663849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0F6B49-858D-F1BB-36E4-E7C0C0AB6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339ED6A-6914-E06B-23D3-F9A1753ADB60}"/>
                </a:ext>
              </a:extLst>
            </p:cNvPr>
            <p:cNvSpPr/>
            <p:nvPr/>
          </p:nvSpPr>
          <p:spPr>
            <a:xfrm>
              <a:off x="9643002" y="1557596"/>
              <a:ext cx="1951394" cy="1951394"/>
            </a:xfrm>
            <a:prstGeom prst="arc">
              <a:avLst>
                <a:gd name="adj1" fmla="val 17028627"/>
                <a:gd name="adj2" fmla="val 15204447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43614D7-D1FD-C7D1-643F-409E5BF13C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075" y="1598224"/>
              <a:ext cx="269955" cy="995299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7DCF13-EDA9-6DBA-F791-83F22BDDAE56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>
              <a:off x="9901068" y="1874882"/>
              <a:ext cx="724281" cy="710785"/>
            </a:xfrm>
            <a:prstGeom prst="straightConnector1">
              <a:avLst/>
            </a:prstGeom>
            <a:ln w="114300">
              <a:solidFill>
                <a:srgbClr val="FF0000">
                  <a:alpha val="8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EF5E991-C917-643B-52DA-9D8B4E84A170}"/>
                </a:ext>
              </a:extLst>
            </p:cNvPr>
            <p:cNvCxnSpPr>
              <a:cxnSpLocks/>
            </p:cNvCxnSpPr>
            <p:nvPr/>
          </p:nvCxnSpPr>
          <p:spPr>
            <a:xfrm>
              <a:off x="9641601" y="2379667"/>
              <a:ext cx="968429" cy="188312"/>
            </a:xfrm>
            <a:prstGeom prst="straightConnector1">
              <a:avLst/>
            </a:prstGeom>
            <a:ln w="114300">
              <a:solidFill>
                <a:srgbClr val="FF0000">
                  <a:alpha val="6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CB37BFF-C772-EC58-94E0-2A8B10BF6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00" y="2575931"/>
              <a:ext cx="940143" cy="377929"/>
            </a:xfrm>
            <a:prstGeom prst="straightConnector1">
              <a:avLst/>
            </a:prstGeom>
            <a:ln w="114300">
              <a:solidFill>
                <a:srgbClr val="FF0000">
                  <a:alpha val="4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04DC1E-33E7-0DC4-3FC8-193DB26C6591}"/>
              </a:ext>
            </a:extLst>
          </p:cNvPr>
          <p:cNvGrpSpPr/>
          <p:nvPr/>
        </p:nvGrpSpPr>
        <p:grpSpPr>
          <a:xfrm>
            <a:off x="9627745" y="5334658"/>
            <a:ext cx="1467386" cy="1476240"/>
            <a:chOff x="9288662" y="5334658"/>
            <a:chExt cx="1467386" cy="147624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518A6D8-6AE7-BD7D-553D-717CF9C97869}"/>
                </a:ext>
              </a:extLst>
            </p:cNvPr>
            <p:cNvGrpSpPr/>
            <p:nvPr/>
          </p:nvGrpSpPr>
          <p:grpSpPr>
            <a:xfrm>
              <a:off x="9288662" y="5334658"/>
              <a:ext cx="1467386" cy="1476240"/>
              <a:chOff x="786498" y="1954722"/>
              <a:chExt cx="2634312" cy="265020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3726E22-7CDC-CC19-9D0C-F6A85B0B29B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CDF7A97-31CC-59E8-402A-BD21537B2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89CFE92-26F7-62B6-F91B-167335F98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EAFE90B-3C90-DEE8-4445-90608C106099}"/>
                </a:ext>
              </a:extLst>
            </p:cNvPr>
            <p:cNvGrpSpPr/>
            <p:nvPr/>
          </p:nvGrpSpPr>
          <p:grpSpPr>
            <a:xfrm flipH="1">
              <a:off x="9308745" y="5388338"/>
              <a:ext cx="1393433" cy="1392434"/>
              <a:chOff x="9308745" y="5388338"/>
              <a:chExt cx="1393433" cy="139243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97B37A50-011C-54E9-9F75-432C7050F4FE}"/>
                  </a:ext>
                </a:extLst>
              </p:cNvPr>
              <p:cNvSpPr/>
              <p:nvPr/>
            </p:nvSpPr>
            <p:spPr>
              <a:xfrm>
                <a:off x="9309745" y="5388338"/>
                <a:ext cx="1392433" cy="1392434"/>
              </a:xfrm>
              <a:prstGeom prst="arc">
                <a:avLst>
                  <a:gd name="adj1" fmla="val 17028627"/>
                  <a:gd name="adj2" fmla="val 15204447"/>
                </a:avLst>
              </a:prstGeom>
              <a:ln w="762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599EB5F-40B9-4EB6-BBC2-FFE5702D5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147" y="5417329"/>
                <a:ext cx="192629" cy="710204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4E0271D-4234-7956-34EB-1F834975B59C}"/>
                  </a:ext>
                </a:extLst>
              </p:cNvPr>
              <p:cNvCxnSpPr>
                <a:cxnSpLocks/>
                <a:stCxn id="88" idx="1"/>
              </p:cNvCxnSpPr>
              <p:nvPr/>
            </p:nvCxnSpPr>
            <p:spPr>
              <a:xfrm>
                <a:off x="9493890" y="5614740"/>
                <a:ext cx="516817" cy="507187"/>
              </a:xfrm>
              <a:prstGeom prst="straightConnector1">
                <a:avLst/>
              </a:prstGeom>
              <a:ln w="114300">
                <a:solidFill>
                  <a:srgbClr val="FF0000">
                    <a:alpha val="8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03EDAD7-8E1A-C3E5-1207-0BCB1A37A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8745" y="5974934"/>
                <a:ext cx="691030" cy="134372"/>
              </a:xfrm>
              <a:prstGeom prst="straightConnector1">
                <a:avLst/>
              </a:prstGeom>
              <a:ln w="114300">
                <a:solidFill>
                  <a:srgbClr val="FF0000">
                    <a:alpha val="6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6D3BC7D-CF70-23A5-7A65-D28C1A408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497" y="6114980"/>
                <a:ext cx="670847" cy="269674"/>
              </a:xfrm>
              <a:prstGeom prst="straightConnector1">
                <a:avLst/>
              </a:prstGeom>
              <a:ln w="114300">
                <a:solidFill>
                  <a:srgbClr val="FF0000">
                    <a:alpha val="4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B35658-2000-55C2-DFD0-A2371E5065DD}"/>
              </a:ext>
            </a:extLst>
          </p:cNvPr>
          <p:cNvGrpSpPr/>
          <p:nvPr/>
        </p:nvGrpSpPr>
        <p:grpSpPr>
          <a:xfrm>
            <a:off x="466529" y="-4455"/>
            <a:ext cx="4049420" cy="1478407"/>
            <a:chOff x="466529" y="-4455"/>
            <a:chExt cx="4049420" cy="1478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/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0E4AF3E-62D9-DA20-3181-95B1B64257AD}"/>
                </a:ext>
              </a:extLst>
            </p:cNvPr>
            <p:cNvGrpSpPr/>
            <p:nvPr/>
          </p:nvGrpSpPr>
          <p:grpSpPr>
            <a:xfrm>
              <a:off x="3044154" y="-4455"/>
              <a:ext cx="1471795" cy="1478407"/>
              <a:chOff x="470025" y="3089612"/>
              <a:chExt cx="3152176" cy="3166341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FBA2039-DEBC-6981-E255-4FF2CB73D98B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F2D7A2B-9097-096C-5C77-62EE6496D356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AF90727-54FB-5D9B-6ED7-E73EE1E8B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8BDCA0BA-94FB-BB63-FFCF-DB52FD60F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E0C6FF6-C13F-3F6D-99CE-625333338D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72918" y="3250168"/>
                <a:ext cx="0" cy="300578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3EC844-4D48-0974-209D-F3DA7F056A9C}"/>
              </a:ext>
            </a:extLst>
          </p:cNvPr>
          <p:cNvSpPr txBox="1"/>
          <p:nvPr/>
        </p:nvSpPr>
        <p:spPr>
          <a:xfrm>
            <a:off x="9800824" y="4404955"/>
            <a:ext cx="245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(wave travelling out of the screen)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6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8"/>
    </mc:Choice>
    <mc:Fallback xmlns="">
      <p:transition spd="slow" advTm="4178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/>
              <p:nvPr/>
            </p:nvSpPr>
            <p:spPr>
              <a:xfrm>
                <a:off x="178351" y="1630513"/>
                <a:ext cx="6999689" cy="519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1" y="1630513"/>
                <a:ext cx="6999689" cy="519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/>
              <p:nvPr/>
            </p:nvSpPr>
            <p:spPr>
              <a:xfrm>
                <a:off x="6914728" y="1617719"/>
                <a:ext cx="3279146" cy="524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28" y="1617719"/>
                <a:ext cx="3279146" cy="5240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8718B8-454A-D15E-6493-39BFA75D54ED}"/>
              </a:ext>
            </a:extLst>
          </p:cNvPr>
          <p:cNvCxnSpPr>
            <a:cxnSpLocks/>
          </p:cNvCxnSpPr>
          <p:nvPr/>
        </p:nvCxnSpPr>
        <p:spPr>
          <a:xfrm>
            <a:off x="0" y="155872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6C33A9-59DD-811F-88D3-73773AA49984}"/>
                  </a:ext>
                </a:extLst>
              </p:cNvPr>
              <p:cNvSpPr txBox="1"/>
              <p:nvPr/>
            </p:nvSpPr>
            <p:spPr>
              <a:xfrm>
                <a:off x="6108758" y="117490"/>
                <a:ext cx="3115312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6C33A9-59DD-811F-88D3-73773AA4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58" y="117490"/>
                <a:ext cx="3115312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BB14F-E255-549C-429C-EF160C3448B9}"/>
                  </a:ext>
                </a:extLst>
              </p:cNvPr>
              <p:cNvSpPr txBox="1"/>
              <p:nvPr/>
            </p:nvSpPr>
            <p:spPr>
              <a:xfrm>
                <a:off x="466529" y="117490"/>
                <a:ext cx="3115312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7BB14F-E255-549C-429C-EF160C34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9" y="117490"/>
                <a:ext cx="3115312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64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59">
        <p:fade/>
      </p:transition>
    </mc:Choice>
    <mc:Fallback xmlns="">
      <p:transition spd="med" advTm="1055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7A5568-DB56-571E-15E2-653CB8FD9066}"/>
              </a:ext>
            </a:extLst>
          </p:cNvPr>
          <p:cNvSpPr txBox="1"/>
          <p:nvPr/>
        </p:nvSpPr>
        <p:spPr>
          <a:xfrm>
            <a:off x="140348" y="43542"/>
            <a:ext cx="11911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Light changes speed when it passes from one medium to another.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7CBBDB4-DC46-AF0A-5CB6-93A7395A2DCF}"/>
              </a:ext>
            </a:extLst>
          </p:cNvPr>
          <p:cNvGrpSpPr/>
          <p:nvPr/>
        </p:nvGrpSpPr>
        <p:grpSpPr>
          <a:xfrm>
            <a:off x="352253" y="2301313"/>
            <a:ext cx="2870071" cy="1499168"/>
            <a:chOff x="752756" y="2833787"/>
            <a:chExt cx="805786" cy="1178082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A66CDB0-946C-89E1-CA77-7805AF206A86}"/>
                </a:ext>
              </a:extLst>
            </p:cNvPr>
            <p:cNvSpPr/>
            <p:nvPr/>
          </p:nvSpPr>
          <p:spPr>
            <a:xfrm>
              <a:off x="1155649" y="2833788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B60111-3D2E-EF69-EE98-D68BF126D945}"/>
                </a:ext>
              </a:extLst>
            </p:cNvPr>
            <p:cNvSpPr/>
            <p:nvPr/>
          </p:nvSpPr>
          <p:spPr>
            <a:xfrm>
              <a:off x="752756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9AC063-143F-B207-EF50-80E79B86B2C4}"/>
              </a:ext>
            </a:extLst>
          </p:cNvPr>
          <p:cNvGrpSpPr/>
          <p:nvPr/>
        </p:nvGrpSpPr>
        <p:grpSpPr>
          <a:xfrm>
            <a:off x="8557581" y="2313773"/>
            <a:ext cx="2866466" cy="1507022"/>
            <a:chOff x="1558541" y="2832973"/>
            <a:chExt cx="804774" cy="118425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DC55CB-E1F9-36A9-8A02-975AD052C3DB}"/>
                </a:ext>
              </a:extLst>
            </p:cNvPr>
            <p:cNvSpPr/>
            <p:nvPr/>
          </p:nvSpPr>
          <p:spPr>
            <a:xfrm>
              <a:off x="1558541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63BA18E-6965-2952-2A88-DE29AA05B1C0}"/>
                </a:ext>
              </a:extLst>
            </p:cNvPr>
            <p:cNvGrpSpPr/>
            <p:nvPr/>
          </p:nvGrpSpPr>
          <p:grpSpPr>
            <a:xfrm>
              <a:off x="1959411" y="2832973"/>
              <a:ext cx="403904" cy="1184254"/>
              <a:chOff x="1094565" y="2736164"/>
              <a:chExt cx="2898125" cy="1392931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4FBB970-822E-5D70-F8E6-4431D5F8B79D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FFB7C4-0C9D-B0BA-816F-ADC585E67A9B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5F7813-640F-9C72-5C59-5692AD1B894D}"/>
              </a:ext>
            </a:extLst>
          </p:cNvPr>
          <p:cNvGrpSpPr/>
          <p:nvPr/>
        </p:nvGrpSpPr>
        <p:grpSpPr>
          <a:xfrm>
            <a:off x="3215118" y="2305917"/>
            <a:ext cx="5346065" cy="1507022"/>
            <a:chOff x="1558541" y="2832973"/>
            <a:chExt cx="804774" cy="1184254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709F8F0-62B1-0BB7-7F30-6DE71C6490DD}"/>
                </a:ext>
              </a:extLst>
            </p:cNvPr>
            <p:cNvSpPr/>
            <p:nvPr/>
          </p:nvSpPr>
          <p:spPr>
            <a:xfrm>
              <a:off x="1558541" y="2833787"/>
              <a:ext cx="402893" cy="1178081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5125" h="1444464">
                  <a:moveTo>
                    <a:pt x="0" y="719211"/>
                  </a:moveTo>
                  <a:cubicBezTo>
                    <a:pt x="78978" y="593401"/>
                    <a:pt x="157956" y="467592"/>
                    <a:pt x="238125" y="362023"/>
                  </a:cubicBezTo>
                  <a:cubicBezTo>
                    <a:pt x="318294" y="256454"/>
                    <a:pt x="399256" y="146123"/>
                    <a:pt x="481012" y="85798"/>
                  </a:cubicBezTo>
                  <a:cubicBezTo>
                    <a:pt x="562768" y="25473"/>
                    <a:pt x="652462" y="1660"/>
                    <a:pt x="728662" y="73"/>
                  </a:cubicBezTo>
                  <a:cubicBezTo>
                    <a:pt x="804862" y="-1514"/>
                    <a:pt x="861218" y="23092"/>
                    <a:pt x="938212" y="76273"/>
                  </a:cubicBezTo>
                  <a:cubicBezTo>
                    <a:pt x="1015206" y="129454"/>
                    <a:pt x="1104106" y="210417"/>
                    <a:pt x="1190625" y="319161"/>
                  </a:cubicBezTo>
                  <a:cubicBezTo>
                    <a:pt x="1277144" y="427905"/>
                    <a:pt x="1374775" y="599355"/>
                    <a:pt x="1457325" y="728736"/>
                  </a:cubicBezTo>
                  <a:cubicBezTo>
                    <a:pt x="1539875" y="858117"/>
                    <a:pt x="1612106" y="994642"/>
                    <a:pt x="1685925" y="1095448"/>
                  </a:cubicBezTo>
                  <a:cubicBezTo>
                    <a:pt x="1759744" y="1196254"/>
                    <a:pt x="1824037" y="1275629"/>
                    <a:pt x="1900237" y="1333573"/>
                  </a:cubicBezTo>
                  <a:cubicBezTo>
                    <a:pt x="1976437" y="1391517"/>
                    <a:pt x="2063750" y="1435174"/>
                    <a:pt x="2143125" y="1443111"/>
                  </a:cubicBezTo>
                  <a:cubicBezTo>
                    <a:pt x="2222500" y="1451048"/>
                    <a:pt x="2302668" y="1423267"/>
                    <a:pt x="2376487" y="1381198"/>
                  </a:cubicBezTo>
                  <a:cubicBezTo>
                    <a:pt x="2450306" y="1339129"/>
                    <a:pt x="2497931" y="1301029"/>
                    <a:pt x="2586037" y="1190698"/>
                  </a:cubicBezTo>
                  <a:cubicBezTo>
                    <a:pt x="2674143" y="1080367"/>
                    <a:pt x="2822575" y="840655"/>
                    <a:pt x="2905125" y="719211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5D29076-BC64-5078-560C-D8521CFEBAAB}"/>
                </a:ext>
              </a:extLst>
            </p:cNvPr>
            <p:cNvGrpSpPr/>
            <p:nvPr/>
          </p:nvGrpSpPr>
          <p:grpSpPr>
            <a:xfrm>
              <a:off x="1959411" y="2832973"/>
              <a:ext cx="403904" cy="1184254"/>
              <a:chOff x="1094565" y="2736164"/>
              <a:chExt cx="2898125" cy="1392931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969C64F-6167-28AD-46BA-34A1070490A3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921B33-6D45-A424-BBA7-FAB0AA8A8284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D65B7E4-73FA-0C99-4A61-116DDB019568}"/>
              </a:ext>
            </a:extLst>
          </p:cNvPr>
          <p:cNvSpPr/>
          <p:nvPr/>
        </p:nvSpPr>
        <p:spPr>
          <a:xfrm>
            <a:off x="3166835" y="2074589"/>
            <a:ext cx="5394347" cy="1937747"/>
          </a:xfrm>
          <a:prstGeom prst="rect">
            <a:avLst/>
          </a:prstGeom>
          <a:solidFill>
            <a:srgbClr val="00B0F0">
              <a:alpha val="30000"/>
            </a:srgb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31D3914-8AC8-ABBA-F1E7-09FE3A2D4541}"/>
              </a:ext>
            </a:extLst>
          </p:cNvPr>
          <p:cNvGrpSpPr/>
          <p:nvPr/>
        </p:nvGrpSpPr>
        <p:grpSpPr>
          <a:xfrm>
            <a:off x="355855" y="5005363"/>
            <a:ext cx="11480289" cy="1499171"/>
            <a:chOff x="756358" y="5005363"/>
            <a:chExt cx="11480289" cy="149917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93D272C-E8D2-B59B-710C-EB108501058A}"/>
                </a:ext>
              </a:extLst>
            </p:cNvPr>
            <p:cNvGrpSpPr/>
            <p:nvPr/>
          </p:nvGrpSpPr>
          <p:grpSpPr>
            <a:xfrm>
              <a:off x="756358" y="5005363"/>
              <a:ext cx="5740143" cy="1499169"/>
              <a:chOff x="756358" y="5005363"/>
              <a:chExt cx="5740143" cy="149916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31134B1-41ED-D45E-C36A-A81ACD09AE9C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3F9B911-63CA-3C88-059D-C96D93B4E6A8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A6AE090-D2EF-9C3B-61AA-572B7E0500B8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0F6D490-876A-9FC8-5C95-FC1878C1810D}"/>
                  </a:ext>
                </a:extLst>
              </p:cNvPr>
              <p:cNvGrpSpPr/>
              <p:nvPr/>
            </p:nvGrpSpPr>
            <p:grpSpPr>
              <a:xfrm>
                <a:off x="3626430" y="5005363"/>
                <a:ext cx="2870071" cy="1499168"/>
                <a:chOff x="752756" y="2833787"/>
                <a:chExt cx="805786" cy="1178082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D251873-691B-E65E-1C10-21EA732AFE0F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709FECEC-27A7-32AA-E5BE-4D430B1DC81C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9DE08FD-E42E-DF23-8015-6F868847CC68}"/>
                </a:ext>
              </a:extLst>
            </p:cNvPr>
            <p:cNvGrpSpPr/>
            <p:nvPr/>
          </p:nvGrpSpPr>
          <p:grpSpPr>
            <a:xfrm>
              <a:off x="6496502" y="5005364"/>
              <a:ext cx="5740145" cy="1499170"/>
              <a:chOff x="756358" y="5005364"/>
              <a:chExt cx="5740145" cy="1499170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C7FD59B-1982-7C88-9550-61348878FAA0}"/>
                  </a:ext>
                </a:extLst>
              </p:cNvPr>
              <p:cNvGrpSpPr/>
              <p:nvPr/>
            </p:nvGrpSpPr>
            <p:grpSpPr>
              <a:xfrm>
                <a:off x="756358" y="5005364"/>
                <a:ext cx="2870071" cy="1499168"/>
                <a:chOff x="752756" y="2833787"/>
                <a:chExt cx="805786" cy="1178082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85C4669-11A8-E5D0-0A0B-FAE3C2F664C7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16027BF-5ECD-7C8F-427D-354729ADA826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B580C8F4-A515-E0C4-9067-C1C6CA740F58}"/>
                  </a:ext>
                </a:extLst>
              </p:cNvPr>
              <p:cNvGrpSpPr/>
              <p:nvPr/>
            </p:nvGrpSpPr>
            <p:grpSpPr>
              <a:xfrm>
                <a:off x="3626431" y="5005364"/>
                <a:ext cx="2870072" cy="1499170"/>
                <a:chOff x="752756" y="2833786"/>
                <a:chExt cx="805786" cy="1178083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20893BDD-1770-4662-429D-671B55B740E9}"/>
                    </a:ext>
                  </a:extLst>
                </p:cNvPr>
                <p:cNvSpPr/>
                <p:nvPr/>
              </p:nvSpPr>
              <p:spPr>
                <a:xfrm>
                  <a:off x="1155649" y="2833788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B2F1FA5-29E9-8AC8-3E25-759F6CAFFD00}"/>
                    </a:ext>
                  </a:extLst>
                </p:cNvPr>
                <p:cNvSpPr/>
                <p:nvPr/>
              </p:nvSpPr>
              <p:spPr>
                <a:xfrm>
                  <a:off x="752756" y="2833787"/>
                  <a:ext cx="402893" cy="117808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39017A-488F-8E43-D158-3201FEEB26A9}"/>
              </a:ext>
            </a:extLst>
          </p:cNvPr>
          <p:cNvSpPr/>
          <p:nvPr/>
        </p:nvSpPr>
        <p:spPr>
          <a:xfrm>
            <a:off x="0" y="1797868"/>
            <a:ext cx="12051651" cy="501659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EF4039-1A01-13AB-E660-CF0E51AF883E}"/>
              </a:ext>
            </a:extLst>
          </p:cNvPr>
          <p:cNvGrpSpPr/>
          <p:nvPr/>
        </p:nvGrpSpPr>
        <p:grpSpPr>
          <a:xfrm>
            <a:off x="8758610" y="2074589"/>
            <a:ext cx="728554" cy="4444455"/>
            <a:chOff x="8758610" y="2074589"/>
            <a:chExt cx="728554" cy="44444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B91480-9A83-45A9-5A10-F86EC94FC4CC}"/>
                </a:ext>
              </a:extLst>
            </p:cNvPr>
            <p:cNvGrpSpPr/>
            <p:nvPr/>
          </p:nvGrpSpPr>
          <p:grpSpPr>
            <a:xfrm>
              <a:off x="8906738" y="2074589"/>
              <a:ext cx="424309" cy="4444455"/>
              <a:chOff x="8906738" y="1268361"/>
              <a:chExt cx="424309" cy="5589639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8CF2695-D40B-4955-1A80-2E342D38F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6738" y="1268361"/>
                <a:ext cx="0" cy="2736429"/>
              </a:xfrm>
              <a:prstGeom prst="line">
                <a:avLst/>
              </a:prstGeom>
              <a:ln w="508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61E2BF9-466F-4EDE-1C1D-1E3C862A53F6}"/>
                  </a:ext>
                </a:extLst>
              </p:cNvPr>
              <p:cNvCxnSpPr/>
              <p:nvPr/>
            </p:nvCxnSpPr>
            <p:spPr>
              <a:xfrm>
                <a:off x="9331047" y="1268361"/>
                <a:ext cx="0" cy="5589639"/>
              </a:xfrm>
              <a:prstGeom prst="line">
                <a:avLst/>
              </a:prstGeom>
              <a:ln w="508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4253CE-6628-B02D-73DE-1CEC04D54699}"/>
                </a:ext>
              </a:extLst>
            </p:cNvPr>
            <p:cNvSpPr/>
            <p:nvPr/>
          </p:nvSpPr>
          <p:spPr>
            <a:xfrm>
              <a:off x="8758610" y="219661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2AB1B3-AABC-0891-6EAD-4E946BBE1837}"/>
                </a:ext>
              </a:extLst>
            </p:cNvPr>
            <p:cNvSpPr/>
            <p:nvPr/>
          </p:nvSpPr>
          <p:spPr>
            <a:xfrm>
              <a:off x="9174930" y="4909331"/>
              <a:ext cx="312234" cy="3122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037BE-8924-C2D5-076C-7EBF1455FB3C}"/>
              </a:ext>
            </a:extLst>
          </p:cNvPr>
          <p:cNvGrpSpPr/>
          <p:nvPr/>
        </p:nvGrpSpPr>
        <p:grpSpPr>
          <a:xfrm>
            <a:off x="8425935" y="920705"/>
            <a:ext cx="3422908" cy="1084178"/>
            <a:chOff x="8425935" y="920705"/>
            <a:chExt cx="3422908" cy="10841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C8B6DC-07A2-47C7-35CD-21C27389AA0E}"/>
                </a:ext>
              </a:extLst>
            </p:cNvPr>
            <p:cNvSpPr txBox="1"/>
            <p:nvPr/>
          </p:nvSpPr>
          <p:spPr>
            <a:xfrm>
              <a:off x="8425935" y="920705"/>
              <a:ext cx="3422908" cy="76944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phase change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41ADA03-74CE-C5FA-B2F6-611BC5956715}"/>
                </a:ext>
              </a:extLst>
            </p:cNvPr>
            <p:cNvSpPr/>
            <p:nvPr/>
          </p:nvSpPr>
          <p:spPr>
            <a:xfrm rot="5400000">
              <a:off x="8985835" y="1659672"/>
              <a:ext cx="252372" cy="438050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14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09">
        <p:fade/>
      </p:transition>
    </mc:Choice>
    <mc:Fallback xmlns="">
      <p:transition spd="med" advTm="6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8465240-5B0F-B547-F320-7889E7E23A93}"/>
              </a:ext>
            </a:extLst>
          </p:cNvPr>
          <p:cNvSpPr/>
          <p:nvPr/>
        </p:nvSpPr>
        <p:spPr>
          <a:xfrm>
            <a:off x="798943" y="1841188"/>
            <a:ext cx="4440055" cy="44400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/>
              <p:nvPr/>
            </p:nvSpPr>
            <p:spPr>
              <a:xfrm>
                <a:off x="4747867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C48083-DA23-118A-3E45-677F22C0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867" y="3414041"/>
                <a:ext cx="1066924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/>
              <p:nvPr/>
            </p:nvSpPr>
            <p:spPr>
              <a:xfrm>
                <a:off x="265481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62CC59-641F-5FB8-A81F-04D3BC61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1" y="3320795"/>
                <a:ext cx="1066924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id="{9731F976-8D78-ACD6-CD97-581E907A3CF1}"/>
              </a:ext>
            </a:extLst>
          </p:cNvPr>
          <p:cNvSpPr/>
          <p:nvPr/>
        </p:nvSpPr>
        <p:spPr>
          <a:xfrm>
            <a:off x="811086" y="3112281"/>
            <a:ext cx="4440055" cy="18978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AE223-4E7D-BF98-D605-DAC59BBBF50F}"/>
                  </a:ext>
                </a:extLst>
              </p:cNvPr>
              <p:cNvSpPr txBox="1"/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AE223-4E7D-BF98-D605-DAC59BBBF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72" y="2519811"/>
                <a:ext cx="1066924" cy="1184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B002EB-89F9-7D58-F943-E12BC708BE02}"/>
                  </a:ext>
                </a:extLst>
              </p:cNvPr>
              <p:cNvSpPr txBox="1"/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B002EB-89F9-7D58-F943-E12BC708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79" y="3414041"/>
                <a:ext cx="1066924" cy="1184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0491BB-68FF-46AF-6397-1FCFB4A57032}"/>
                  </a:ext>
                </a:extLst>
              </p:cNvPr>
              <p:cNvSpPr txBox="1"/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66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E0491BB-68FF-46AF-6397-1FCFB4A57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4" y="3320795"/>
                <a:ext cx="1066924" cy="11849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906C8-6656-C790-799A-4EB5D872503F}"/>
              </a:ext>
            </a:extLst>
          </p:cNvPr>
          <p:cNvGrpSpPr/>
          <p:nvPr/>
        </p:nvGrpSpPr>
        <p:grpSpPr>
          <a:xfrm>
            <a:off x="2317415" y="1818077"/>
            <a:ext cx="1410420" cy="4509344"/>
            <a:chOff x="2154702" y="1818077"/>
            <a:chExt cx="1735846" cy="4509344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3E8D937-872E-972A-DF92-1945CC632389}"/>
                </a:ext>
              </a:extLst>
            </p:cNvPr>
            <p:cNvSpPr/>
            <p:nvPr/>
          </p:nvSpPr>
          <p:spPr>
            <a:xfrm>
              <a:off x="2154702" y="1818077"/>
              <a:ext cx="1716938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231494CE-7CD6-54BB-3B95-466CBBBCEA72}"/>
                </a:ext>
              </a:extLst>
            </p:cNvPr>
            <p:cNvSpPr/>
            <p:nvPr/>
          </p:nvSpPr>
          <p:spPr>
            <a:xfrm rot="10800000">
              <a:off x="2173610" y="1821910"/>
              <a:ext cx="1716938" cy="4505511"/>
            </a:xfrm>
            <a:prstGeom prst="arc">
              <a:avLst>
                <a:gd name="adj1" fmla="val 16200000"/>
                <a:gd name="adj2" fmla="val 5419235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/>
              <p:nvPr/>
            </p:nvSpPr>
            <p:spPr>
              <a:xfrm>
                <a:off x="2568567" y="1182324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4A72A1-8EB5-285E-3637-8FFF1AAB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567" y="1182324"/>
                <a:ext cx="1066924" cy="1184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/>
              <p:nvPr/>
            </p:nvSpPr>
            <p:spPr>
              <a:xfrm>
                <a:off x="2481481" y="5683042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ED080D-E85B-F80C-A50D-85967981E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481" y="5683042"/>
                <a:ext cx="1066924" cy="1184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9BD976-3CE9-2AFB-5075-8D56BEAE0A9B}"/>
                  </a:ext>
                </a:extLst>
              </p:cNvPr>
              <p:cNvSpPr txBox="1"/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9BD976-3CE9-2AFB-5075-8D56BEAE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86" y="4432643"/>
                <a:ext cx="1066924" cy="11849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C1AAA0-8D92-9369-CF5F-0511B07D9DB5}"/>
                  </a:ext>
                </a:extLst>
              </p:cNvPr>
              <p:cNvSpPr txBox="1"/>
              <p:nvPr/>
            </p:nvSpPr>
            <p:spPr>
              <a:xfrm>
                <a:off x="2118230" y="2519811"/>
                <a:ext cx="1066924" cy="11849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C1AAA0-8D92-9369-CF5F-0511B07D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30" y="2519811"/>
                <a:ext cx="1066924" cy="11849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4A4485-6006-6252-FD00-CCD00176A0D5}"/>
              </a:ext>
            </a:extLst>
          </p:cNvPr>
          <p:cNvSpPr txBox="1"/>
          <p:nvPr/>
        </p:nvSpPr>
        <p:spPr>
          <a:xfrm>
            <a:off x="8520581" y="0"/>
            <a:ext cx="36714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CA" sz="8000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1CD69-0E3A-2779-DB97-0977D0395832}"/>
                  </a:ext>
                </a:extLst>
              </p:cNvPr>
              <p:cNvSpPr txBox="1"/>
              <p:nvPr/>
            </p:nvSpPr>
            <p:spPr>
              <a:xfrm>
                <a:off x="464571" y="89308"/>
                <a:ext cx="1355224" cy="193989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A1CD69-0E3A-2779-DB97-0977D0395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1" y="89308"/>
                <a:ext cx="1355224" cy="19398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E3F296AC-70A2-09F1-0AD8-49173C87A3C8}"/>
              </a:ext>
            </a:extLst>
          </p:cNvPr>
          <p:cNvSpPr/>
          <p:nvPr/>
        </p:nvSpPr>
        <p:spPr>
          <a:xfrm>
            <a:off x="2325096" y="1841188"/>
            <a:ext cx="1395057" cy="4505511"/>
          </a:xfrm>
          <a:prstGeom prst="arc">
            <a:avLst>
              <a:gd name="adj1" fmla="val 16658062"/>
              <a:gd name="adj2" fmla="val 2193626"/>
            </a:avLst>
          </a:prstGeom>
          <a:ln w="1524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EB6D41-4005-A687-A9DE-53E780FF8041}"/>
              </a:ext>
            </a:extLst>
          </p:cNvPr>
          <p:cNvCxnSpPr>
            <a:cxnSpLocks/>
          </p:cNvCxnSpPr>
          <p:nvPr/>
        </p:nvCxnSpPr>
        <p:spPr>
          <a:xfrm>
            <a:off x="1783776" y="1296794"/>
            <a:ext cx="1025172" cy="548384"/>
          </a:xfrm>
          <a:prstGeom prst="line">
            <a:avLst/>
          </a:prstGeom>
          <a:ln w="1143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B7F6C7D9-BA76-2CE6-EBC7-64B9CF4AEF42}"/>
              </a:ext>
            </a:extLst>
          </p:cNvPr>
          <p:cNvSpPr/>
          <p:nvPr/>
        </p:nvSpPr>
        <p:spPr>
          <a:xfrm>
            <a:off x="768247" y="1806144"/>
            <a:ext cx="4503374" cy="4822897"/>
          </a:xfrm>
          <a:prstGeom prst="arc">
            <a:avLst>
              <a:gd name="adj1" fmla="val 16618395"/>
              <a:gd name="adj2" fmla="val 20654389"/>
            </a:avLst>
          </a:prstGeom>
          <a:ln w="1524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9D809926-2C0E-C7CD-1A41-EA4FDFD01FC3}"/>
              </a:ext>
            </a:extLst>
          </p:cNvPr>
          <p:cNvSpPr/>
          <p:nvPr/>
        </p:nvSpPr>
        <p:spPr>
          <a:xfrm rot="5400000">
            <a:off x="1997183" y="1808460"/>
            <a:ext cx="1897869" cy="4505511"/>
          </a:xfrm>
          <a:prstGeom prst="arc">
            <a:avLst>
              <a:gd name="adj1" fmla="val 16597170"/>
              <a:gd name="adj2" fmla="val 18656331"/>
            </a:avLst>
          </a:prstGeom>
          <a:ln w="1524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A80E363-598E-91B4-717C-D2F1F482C99A}"/>
              </a:ext>
            </a:extLst>
          </p:cNvPr>
          <p:cNvGrpSpPr/>
          <p:nvPr/>
        </p:nvGrpSpPr>
        <p:grpSpPr>
          <a:xfrm>
            <a:off x="3734630" y="4321939"/>
            <a:ext cx="4891316" cy="2426573"/>
            <a:chOff x="3734630" y="4321939"/>
            <a:chExt cx="4891316" cy="24265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561D94-1E03-2200-8888-25C3D602A320}"/>
                    </a:ext>
                  </a:extLst>
                </p:cNvPr>
                <p:cNvSpPr txBox="1"/>
                <p:nvPr/>
              </p:nvSpPr>
              <p:spPr>
                <a:xfrm>
                  <a:off x="4847118" y="5122554"/>
                  <a:ext cx="3778828" cy="1625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8561D94-1E03-2200-8888-25C3D602A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118" y="5122554"/>
                  <a:ext cx="3778828" cy="162595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C4EE56-1F5F-6589-4A61-4CDE00F6ACA8}"/>
                </a:ext>
              </a:extLst>
            </p:cNvPr>
            <p:cNvCxnSpPr>
              <a:stCxn id="22" idx="1"/>
            </p:cNvCxnSpPr>
            <p:nvPr/>
          </p:nvCxnSpPr>
          <p:spPr>
            <a:xfrm flipH="1" flipV="1">
              <a:off x="3734630" y="4321939"/>
              <a:ext cx="1112488" cy="161359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A348EAF-A398-7467-7B49-69DD0EE31016}"/>
              </a:ext>
            </a:extLst>
          </p:cNvPr>
          <p:cNvGrpSpPr/>
          <p:nvPr/>
        </p:nvGrpSpPr>
        <p:grpSpPr>
          <a:xfrm>
            <a:off x="4959891" y="2689954"/>
            <a:ext cx="6538746" cy="1815781"/>
            <a:chOff x="4959891" y="2689954"/>
            <a:chExt cx="6538746" cy="18157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FDF601C-DEA2-ECA9-C7FD-5D7DEF811A5B}"/>
                    </a:ext>
                  </a:extLst>
                </p:cNvPr>
                <p:cNvSpPr txBox="1"/>
                <p:nvPr/>
              </p:nvSpPr>
              <p:spPr>
                <a:xfrm>
                  <a:off x="5899986" y="2689954"/>
                  <a:ext cx="5598651" cy="1631985"/>
                </a:xfrm>
                <a:prstGeom prst="rect">
                  <a:avLst/>
                </a:prstGeom>
                <a:noFill/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CA" sz="6000" b="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FDF601C-DEA2-ECA9-C7FD-5D7DEF811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986" y="2689954"/>
                  <a:ext cx="5598651" cy="163198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E298FB3-AEF3-7D5F-A566-5857ACF78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891" y="4321939"/>
              <a:ext cx="1211849" cy="18379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68FEB5-0E57-12D1-D1FE-3236931B975D}"/>
              </a:ext>
            </a:extLst>
          </p:cNvPr>
          <p:cNvGrpSpPr/>
          <p:nvPr/>
        </p:nvGrpSpPr>
        <p:grpSpPr>
          <a:xfrm>
            <a:off x="3988030" y="199564"/>
            <a:ext cx="4019917" cy="2141335"/>
            <a:chOff x="3988030" y="199564"/>
            <a:chExt cx="4019917" cy="21413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D28A89-0654-7339-7351-1186A6F32C8C}"/>
                    </a:ext>
                  </a:extLst>
                </p:cNvPr>
                <p:cNvSpPr txBox="1"/>
                <p:nvPr/>
              </p:nvSpPr>
              <p:spPr>
                <a:xfrm>
                  <a:off x="3988030" y="199564"/>
                  <a:ext cx="4019917" cy="16319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CA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60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ED28A89-0654-7339-7351-1186A6F32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030" y="199564"/>
                  <a:ext cx="4019917" cy="163198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A8CF2D-5718-DFF1-CE25-AB4A49CDE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7172" y="1841187"/>
              <a:ext cx="940417" cy="499712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1806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564">
        <p:fade/>
      </p:transition>
    </mc:Choice>
    <mc:Fallback>
      <p:transition spd="med" advTm="1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6" grpId="0" animBg="1"/>
      <p:bldP spid="3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1|2.8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3|1.7|3.3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3.3|4.7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8|1.7|3.3|3|1.6|3.7|3.5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|1.7|0.7|0.7|0.8|2.1|1.2|4.4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|1.1|2.2|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1.4|1|1.6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2|1.8|1.8|0.8|2.5|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|6.4|3.9|3.7|6.1|5|5.4|5.5|4.2|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|1.2|0.8|1|0.9|2.2|1.2|2.4|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|1.2|0.8|1|0.9|2.2|1.2|2.4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|6.4|3.9|3.7|6.1|5|5.4|5.5|4.2|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8|2.1|3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2|3.4|3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9|2|1.3|1.3|1.4|5.2|1.4|1.2|1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|3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1.7|4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3|3.2|7.8|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4|1.1|6.7|3.4|10.6|3.3|16.7|6.6|4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|35.6|27.8|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8|2.4|3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4.2|6.2|5.5|9.3|5.2|7.6|1.4|1.2|5.8|7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6|0.7|1.5|6.6|4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3|1.7|1.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9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2.2|5.5|0.3|0.3|3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7|2.2|3.1|2.4|2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8|6.7|1.8|6.8|1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3|1.5|6.9|2.4|2|4.7|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3|1.5|1.4|2.6|2|1.3|7.2|5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3|1.5|1.4|2.6|2|1.3|7.2|5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9|2.5|3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7|5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9|0.9|2.7|1.8|0.9|0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4.4|4.9|6.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|1.8|2.8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6.3|2.4|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.4|5.8|0.9|2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0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0.8|1.8|2.4|2.2|8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|2.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2|1.8|1.8|0.8|2.5|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2|1.8|1.8|0.8|2.5|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2|2.2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19546</TotalTime>
  <Words>1983</Words>
  <Application>Microsoft Office PowerPoint</Application>
  <PresentationFormat>Widescreen</PresentationFormat>
  <Paragraphs>834</Paragraphs>
  <Slides>90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61</cp:revision>
  <dcterms:created xsi:type="dcterms:W3CDTF">2022-12-11T05:05:53Z</dcterms:created>
  <dcterms:modified xsi:type="dcterms:W3CDTF">2023-01-15T04:37:00Z</dcterms:modified>
</cp:coreProperties>
</file>